
<file path=[Content_Types].xml><?xml version="1.0" encoding="utf-8"?>
<Types xmlns="http://schemas.openxmlformats.org/package/2006/content-types">
  <Default Extension="xml" ContentType="application/xml"/>
  <Default Extension="jpeg" ContentType="image/jpeg"/>
  <Default Extension="JPG" ContentType="image/.jpg"/>
  <Default Extension="png" ContentType="image/png"/>
  <Default Extension="wdp" ContentType="image/vnd.ms-photo"/>
  <Default Extension="rels" ContentType="application/vnd.openxmlformats-package.relationship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1"/>
  </p:notesMasterIdLst>
  <p:handoutMasterIdLst>
    <p:handoutMasterId r:id="rId12"/>
  </p:handoutMasterIdLst>
  <p:sldIdLst>
    <p:sldId id="304" r:id="rId3"/>
    <p:sldId id="301" r:id="rId4"/>
    <p:sldId id="298" r:id="rId5"/>
    <p:sldId id="302" r:id="rId6"/>
    <p:sldId id="316" r:id="rId7"/>
    <p:sldId id="303" r:id="rId8"/>
    <p:sldId id="305" r:id="rId9"/>
    <p:sldId id="306" r:id="rId10"/>
  </p:sldIdLst>
  <p:sldSz cx="12188825"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39" userDrawn="1">
          <p15:clr>
            <a:srgbClr val="A4A3A4"/>
          </p15:clr>
        </p15:guide>
        <p15:guide id="2" orient="horz" pos="216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10606"/>
    <a:srgbClr val="B98D3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浅色样式 2 - 强调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305" autoAdjust="0"/>
    <p:restoredTop sz="96368" autoAdjust="0"/>
  </p:normalViewPr>
  <p:slideViewPr>
    <p:cSldViewPr showGuides="1">
      <p:cViewPr>
        <p:scale>
          <a:sx n="100" d="100"/>
          <a:sy n="100" d="100"/>
        </p:scale>
        <p:origin x="96" y="-542"/>
      </p:cViewPr>
      <p:guideLst>
        <p:guide pos="3839"/>
        <p:guide orient="horz" pos="2160"/>
      </p:guideLst>
    </p:cSldViewPr>
  </p:slideViewPr>
  <p:outlineViewPr>
    <p:cViewPr>
      <p:scale>
        <a:sx n="33" d="100"/>
        <a:sy n="33" d="100"/>
      </p:scale>
      <p:origin x="0" y="0"/>
    </p:cViewPr>
  </p:outlineViewPr>
  <p:notesTextViewPr>
    <p:cViewPr>
      <p:scale>
        <a:sx n="100" d="100"/>
        <a:sy n="100" d="100"/>
      </p:scale>
      <p:origin x="0" y="0"/>
    </p:cViewPr>
  </p:notesTextViewPr>
  <p:notesViewPr>
    <p:cSldViewPr showGuides="1">
      <p:cViewPr varScale="1">
        <p:scale>
          <a:sx n="63" d="100"/>
          <a:sy n="63" d="100"/>
        </p:scale>
        <p:origin x="2838" y="10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 Type="http://schemas.openxmlformats.org/officeDocument/2006/relationships/theme" Target="theme/theme1.xml"/><Relationship Id="rId18" Type="http://schemas.openxmlformats.org/officeDocument/2006/relationships/customXml" Target="../customXml/item3.xml"/><Relationship Id="rId17" Type="http://schemas.openxmlformats.org/officeDocument/2006/relationships/customXml" Target="../customXml/item2.xml"/><Relationship Id="rId16" Type="http://schemas.openxmlformats.org/officeDocument/2006/relationships/customXml" Target="../customXml/item1.xml"/><Relationship Id="rId15" Type="http://schemas.openxmlformats.org/officeDocument/2006/relationships/tableStyles" Target="tableStyles.xml"/><Relationship Id="rId14" Type="http://schemas.openxmlformats.org/officeDocument/2006/relationships/viewProps" Target="viewProps.xml"/><Relationship Id="rId13" Type="http://schemas.openxmlformats.org/officeDocument/2006/relationships/presProps" Target="presProps.xml"/><Relationship Id="rId12" Type="http://schemas.openxmlformats.org/officeDocument/2006/relationships/handoutMaster" Target="handoutMasters/handoutMaster1.xml"/><Relationship Id="rId11" Type="http://schemas.openxmlformats.org/officeDocument/2006/relationships/notesMaster" Target="notesMasters/notesMaster1.xml"/><Relationship Id="rId10" Type="http://schemas.openxmlformats.org/officeDocument/2006/relationships/slide" Target="slides/slide8.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0E6E22E-288A-414B-A8DE-E4DBD03D5FC0}" type="datetimeFigureOut">
              <a:rPr lang="en-US"/>
            </a:fld>
            <a:endParaRPr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1114579-D02A-4B51-B5DF-8EC449F77AC7}" type="slidenum">
              <a:rPr/>
            </a:fld>
            <a:endParaRPr dirty="0"/>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9A9AE7E-E0F9-4C51-AD9A-F4C3A6E23BBF}" type="datetimeFigureOut">
              <a:rPr lang="en-US"/>
            </a:fld>
            <a:endParaRPr dirty="0"/>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6074690-7256-4BB9-AC0F-97AEAE8CDEC2}" type="slidenum">
              <a:rPr/>
            </a:fld>
            <a:endParaRPr dirty="0"/>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4" name="Picture Placeholder 3"/>
          <p:cNvSpPr>
            <a:spLocks noGrp="1"/>
          </p:cNvSpPr>
          <p:nvPr>
            <p:ph type="pic" sz="quarter" idx="13"/>
          </p:nvPr>
        </p:nvSpPr>
        <p:spPr>
          <a:xfrm>
            <a:off x="-1" y="0"/>
            <a:ext cx="12188825" cy="6858000"/>
          </a:xfrm>
          <a:custGeom>
            <a:avLst/>
            <a:gdLst>
              <a:gd name="connsiteX0" fmla="*/ 0 w 12188825"/>
              <a:gd name="connsiteY0" fmla="*/ 0 h 6858000"/>
              <a:gd name="connsiteX1" fmla="*/ 6080697 w 12188825"/>
              <a:gd name="connsiteY1" fmla="*/ 0 h 6858000"/>
              <a:gd name="connsiteX2" fmla="*/ 6080697 w 12188825"/>
              <a:gd name="connsiteY2" fmla="*/ 2898648 h 6858000"/>
              <a:gd name="connsiteX3" fmla="*/ 6108129 w 12188825"/>
              <a:gd name="connsiteY3" fmla="*/ 2898648 h 6858000"/>
              <a:gd name="connsiteX4" fmla="*/ 6108129 w 12188825"/>
              <a:gd name="connsiteY4" fmla="*/ 0 h 6858000"/>
              <a:gd name="connsiteX5" fmla="*/ 12188825 w 12188825"/>
              <a:gd name="connsiteY5" fmla="*/ 0 h 6858000"/>
              <a:gd name="connsiteX6" fmla="*/ 12188825 w 12188825"/>
              <a:gd name="connsiteY6" fmla="*/ 6858000 h 6858000"/>
              <a:gd name="connsiteX7" fmla="*/ 0 w 12188825"/>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88825" h="6858000">
                <a:moveTo>
                  <a:pt x="0" y="0"/>
                </a:moveTo>
                <a:lnTo>
                  <a:pt x="6080697" y="0"/>
                </a:lnTo>
                <a:lnTo>
                  <a:pt x="6080697" y="2898648"/>
                </a:lnTo>
                <a:lnTo>
                  <a:pt x="6108129" y="2898648"/>
                </a:lnTo>
                <a:lnTo>
                  <a:pt x="6108129" y="0"/>
                </a:lnTo>
                <a:lnTo>
                  <a:pt x="12188825" y="0"/>
                </a:lnTo>
                <a:lnTo>
                  <a:pt x="12188825" y="6858000"/>
                </a:lnTo>
                <a:lnTo>
                  <a:pt x="0" y="6858000"/>
                </a:lnTo>
                <a:close/>
              </a:path>
            </a:pathLst>
          </a:custGeom>
          <a:solidFill>
            <a:schemeClr val="accent2"/>
          </a:solidFill>
        </p:spPr>
        <p:txBody>
          <a:bodyPr wrap="square" anchor="ctr">
            <a:noAutofit/>
          </a:bodyPr>
          <a:lstStyle>
            <a:lvl1pPr marL="0" indent="0" algn="ctr">
              <a:buNone/>
              <a:defRPr/>
            </a:lvl1pPr>
          </a:lstStyle>
          <a:p>
            <a:endParaRPr lang="en-US" dirty="0"/>
          </a:p>
        </p:txBody>
      </p:sp>
      <p:sp>
        <p:nvSpPr>
          <p:cNvPr id="2" name="Title 1"/>
          <p:cNvSpPr>
            <a:spLocks noGrp="1"/>
          </p:cNvSpPr>
          <p:nvPr>
            <p:ph type="title" hasCustomPrompt="1"/>
          </p:nvPr>
        </p:nvSpPr>
        <p:spPr>
          <a:xfrm>
            <a:off x="415988" y="2743200"/>
            <a:ext cx="11356848" cy="1627632"/>
          </a:xfrm>
        </p:spPr>
        <p:txBody>
          <a:bodyPr anchor="b">
            <a:noAutofit/>
          </a:bodyPr>
          <a:lstStyle>
            <a:lvl1pPr algn="ctr">
              <a:lnSpc>
                <a:spcPct val="90000"/>
              </a:lnSpc>
              <a:defRPr sz="6600" b="0" cap="none" baseline="0">
                <a:solidFill>
                  <a:schemeClr val="accent2">
                    <a:lumMod val="20000"/>
                    <a:lumOff val="80000"/>
                  </a:schemeClr>
                </a:solidFill>
              </a:defRPr>
            </a:lvl1pPr>
          </a:lstStyle>
          <a:p>
            <a:r>
              <a:rPr lang="en-US" dirty="0"/>
              <a:t>CLICK T O EDIT MASTER TITLE STYLE</a:t>
            </a:r>
            <a:endParaRPr lang="en-US" dirty="0"/>
          </a:p>
        </p:txBody>
      </p:sp>
      <p:sp>
        <p:nvSpPr>
          <p:cNvPr id="3" name="Text Placeholder 2"/>
          <p:cNvSpPr>
            <a:spLocks noGrp="1"/>
          </p:cNvSpPr>
          <p:nvPr>
            <p:ph type="body" idx="1"/>
          </p:nvPr>
        </p:nvSpPr>
        <p:spPr>
          <a:xfrm>
            <a:off x="1380680" y="4901184"/>
            <a:ext cx="9427464" cy="987552"/>
          </a:xfrm>
        </p:spPr>
        <p:txBody>
          <a:bodyPr anchor="t">
            <a:normAutofit/>
          </a:bodyPr>
          <a:lstStyle>
            <a:lvl1pPr marL="0" indent="0" algn="ctr">
              <a:spcBef>
                <a:spcPts val="0"/>
              </a:spcBef>
              <a:buNone/>
              <a:defRPr sz="2400" cap="all" baseline="0">
                <a:solidFill>
                  <a:schemeClr val="accent4">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endParaRPr lang="en-US" dirty="0"/>
          </a:p>
        </p:txBody>
      </p:sp>
      <p:sp>
        <p:nvSpPr>
          <p:cNvPr id="5" name="Rectangle 4"/>
          <p:cNvSpPr/>
          <p:nvPr userDrawn="1"/>
        </p:nvSpPr>
        <p:spPr>
          <a:xfrm rot="5400000">
            <a:off x="4645088" y="1435608"/>
            <a:ext cx="2898648" cy="27432"/>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ntent and picture">
    <p:spTree>
      <p:nvGrpSpPr>
        <p:cNvPr id="1" name=""/>
        <p:cNvGrpSpPr/>
        <p:nvPr/>
      </p:nvGrpSpPr>
      <p:grpSpPr>
        <a:xfrm>
          <a:off x="0" y="0"/>
          <a:ext cx="0" cy="0"/>
          <a:chOff x="0" y="0"/>
          <a:chExt cx="0" cy="0"/>
        </a:xfrm>
      </p:grpSpPr>
      <p:sp>
        <p:nvSpPr>
          <p:cNvPr id="8" name="Picture Placeholder 7"/>
          <p:cNvSpPr>
            <a:spLocks noGrp="1"/>
          </p:cNvSpPr>
          <p:nvPr>
            <p:ph type="pic" sz="quarter" idx="13"/>
          </p:nvPr>
        </p:nvSpPr>
        <p:spPr>
          <a:xfrm>
            <a:off x="7717409" y="0"/>
            <a:ext cx="4471416" cy="6858000"/>
          </a:xfrm>
          <a:solidFill>
            <a:schemeClr val="accent1"/>
          </a:solidFill>
        </p:spPr>
        <p:txBody>
          <a:bodyPr anchor="t">
            <a:noAutofit/>
          </a:bodyPr>
          <a:lstStyle>
            <a:lvl1pPr marL="0" indent="0" algn="ctr">
              <a:buNone/>
              <a:defRPr>
                <a:solidFill>
                  <a:schemeClr val="accent2">
                    <a:lumMod val="20000"/>
                    <a:lumOff val="80000"/>
                  </a:schemeClr>
                </a:solidFill>
              </a:defRPr>
            </a:lvl1pPr>
          </a:lstStyle>
          <a:p>
            <a:endParaRPr lang="en-US" dirty="0"/>
          </a:p>
        </p:txBody>
      </p:sp>
      <p:sp>
        <p:nvSpPr>
          <p:cNvPr id="3" name="Footer Placeholder 2"/>
          <p:cNvSpPr>
            <a:spLocks noGrp="1"/>
          </p:cNvSpPr>
          <p:nvPr>
            <p:ph type="ftr" sz="quarter" idx="10"/>
          </p:nvPr>
        </p:nvSpPr>
        <p:spPr/>
        <p:txBody>
          <a:bodyPr>
            <a:noAutofit/>
          </a:bodyPr>
          <a:lstStyle/>
          <a:p>
            <a:r>
              <a:rPr lang="en-US" dirty="0"/>
              <a:t>CLASSICAL LITERATURE</a:t>
            </a:r>
            <a:endParaRPr lang="en-US" dirty="0"/>
          </a:p>
        </p:txBody>
      </p:sp>
      <p:sp>
        <p:nvSpPr>
          <p:cNvPr id="5" name="Slide Number Placeholder 4"/>
          <p:cNvSpPr>
            <a:spLocks noGrp="1"/>
          </p:cNvSpPr>
          <p:nvPr>
            <p:ph type="sldNum" sz="quarter" idx="12"/>
          </p:nvPr>
        </p:nvSpPr>
        <p:spPr/>
        <p:txBody>
          <a:bodyPr>
            <a:noAutofit/>
          </a:bodyPr>
          <a:lstStyle/>
          <a:p>
            <a:fld id="{DF28FB93-0A08-4E7D-8E63-9EFA29F1E093}" type="slidenum">
              <a:rPr lang="en-US" smtClean="0"/>
            </a:fld>
            <a:endParaRPr lang="en-US" dirty="0"/>
          </a:p>
        </p:txBody>
      </p:sp>
      <p:sp>
        <p:nvSpPr>
          <p:cNvPr id="9" name="Content Placeholder 8"/>
          <p:cNvSpPr>
            <a:spLocks noGrp="1"/>
          </p:cNvSpPr>
          <p:nvPr>
            <p:ph sz="quarter" idx="14"/>
          </p:nvPr>
        </p:nvSpPr>
        <p:spPr>
          <a:xfrm>
            <a:off x="640080" y="3172968"/>
            <a:ext cx="5102352" cy="2029968"/>
          </a:xfrm>
        </p:spPr>
        <p:txBody>
          <a:bodyPr>
            <a:noAutofit/>
          </a:bodyPr>
          <a:lstStyle>
            <a:lvl1pPr>
              <a:defRPr sz="1600"/>
            </a:lvl1pPr>
            <a:lvl2pPr>
              <a:defRPr sz="1600"/>
            </a:lvl2pPr>
            <a:lvl3pPr>
              <a:defRPr sz="1600"/>
            </a:lvl3pPr>
            <a:lvl4pPr>
              <a:defRPr sz="1600"/>
            </a:lvl4pPr>
            <a:lvl5pPr>
              <a:defRPr sz="1600"/>
            </a:lvl5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0" name="Title 9"/>
          <p:cNvSpPr>
            <a:spLocks noGrp="1"/>
          </p:cNvSpPr>
          <p:nvPr>
            <p:ph type="title"/>
          </p:nvPr>
        </p:nvSpPr>
        <p:spPr>
          <a:xfrm>
            <a:off x="640080" y="640080"/>
            <a:ext cx="6858000" cy="1700784"/>
          </a:xfrm>
        </p:spPr>
        <p:txBody>
          <a:bodyPr>
            <a:noAutofit/>
          </a:bodyPr>
          <a:lstStyle/>
          <a:p>
            <a:r>
              <a:rPr lang="en-US"/>
              <a:t>Click to edit Master title style</a:t>
            </a:r>
            <a:endParaRPr lang="en-US"/>
          </a:p>
        </p:txBody>
      </p:sp>
      <p:cxnSp>
        <p:nvCxnSpPr>
          <p:cNvPr id="2" name="Straight Connector 1"/>
          <p:cNvCxnSpPr/>
          <p:nvPr userDrawn="1"/>
        </p:nvCxnSpPr>
        <p:spPr>
          <a:xfrm flipH="1">
            <a:off x="0" y="2667000"/>
            <a:ext cx="7722689" cy="0"/>
          </a:xfrm>
          <a:prstGeom prst="line">
            <a:avLst/>
          </a:prstGeom>
          <a:ln w="2540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sp>
        <p:nvSpPr>
          <p:cNvPr id="7" name="Content Placeholder 8"/>
          <p:cNvSpPr>
            <a:spLocks noGrp="1"/>
          </p:cNvSpPr>
          <p:nvPr>
            <p:ph sz="quarter" idx="15"/>
          </p:nvPr>
        </p:nvSpPr>
        <p:spPr>
          <a:xfrm>
            <a:off x="8202168" y="3172968"/>
            <a:ext cx="3255264" cy="2688336"/>
          </a:xfrm>
        </p:spPr>
        <p:txBody>
          <a:bodyPr lIns="91440" tIns="0">
            <a:noAutofit/>
          </a:bodyPr>
          <a:lstStyle>
            <a:lvl1pPr marL="0" indent="0">
              <a:buNone/>
              <a:defRPr sz="2400" cap="all" baseline="0">
                <a:solidFill>
                  <a:schemeClr val="accent2">
                    <a:lumMod val="20000"/>
                    <a:lumOff val="80000"/>
                  </a:schemeClr>
                </a:solidFill>
              </a:defRPr>
            </a:lvl1pPr>
            <a:lvl2pPr marL="0" indent="0">
              <a:spcBef>
                <a:spcPts val="1800"/>
              </a:spcBef>
              <a:buNone/>
              <a:defRPr sz="1600">
                <a:solidFill>
                  <a:schemeClr val="accent2">
                    <a:lumMod val="20000"/>
                    <a:lumOff val="80000"/>
                  </a:schemeClr>
                </a:solidFill>
              </a:defRPr>
            </a:lvl2pPr>
            <a:lvl3pPr>
              <a:defRPr sz="1600"/>
            </a:lvl3pPr>
            <a:lvl4pPr>
              <a:defRPr sz="1600"/>
            </a:lvl4pPr>
            <a:lvl5pPr>
              <a:defRPr sz="1600"/>
            </a:lvl5pPr>
          </a:lstStyle>
          <a:p>
            <a:pPr lvl="0"/>
            <a:r>
              <a:rPr lang="en-US" dirty="0"/>
              <a:t>Click to edit Master text styles</a:t>
            </a:r>
            <a:endParaRPr lang="en-US" dirty="0"/>
          </a:p>
          <a:p>
            <a:pPr lvl="1"/>
            <a:r>
              <a:rPr lang="en-US" dirty="0"/>
              <a:t>Second level</a:t>
            </a:r>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sp>
        <p:nvSpPr>
          <p:cNvPr id="7" name="Picture Placeholder 6"/>
          <p:cNvSpPr>
            <a:spLocks noGrp="1"/>
          </p:cNvSpPr>
          <p:nvPr>
            <p:ph type="pic" sz="quarter" idx="13"/>
          </p:nvPr>
        </p:nvSpPr>
        <p:spPr>
          <a:xfrm>
            <a:off x="0" y="0"/>
            <a:ext cx="12188825" cy="6858000"/>
          </a:xfrm>
          <a:custGeom>
            <a:avLst/>
            <a:gdLst>
              <a:gd name="connsiteX0" fmla="*/ 0 w 12188825"/>
              <a:gd name="connsiteY0" fmla="*/ 0 h 6858000"/>
              <a:gd name="connsiteX1" fmla="*/ 4341813 w 12188825"/>
              <a:gd name="connsiteY1" fmla="*/ 0 h 6858000"/>
              <a:gd name="connsiteX2" fmla="*/ 4341813 w 12188825"/>
              <a:gd name="connsiteY2" fmla="*/ 4745736 h 6858000"/>
              <a:gd name="connsiteX3" fmla="*/ 4369245 w 12188825"/>
              <a:gd name="connsiteY3" fmla="*/ 4745736 h 6858000"/>
              <a:gd name="connsiteX4" fmla="*/ 4369245 w 12188825"/>
              <a:gd name="connsiteY4" fmla="*/ 0 h 6858000"/>
              <a:gd name="connsiteX5" fmla="*/ 12188825 w 12188825"/>
              <a:gd name="connsiteY5" fmla="*/ 0 h 6858000"/>
              <a:gd name="connsiteX6" fmla="*/ 12188825 w 12188825"/>
              <a:gd name="connsiteY6" fmla="*/ 6858000 h 6858000"/>
              <a:gd name="connsiteX7" fmla="*/ 0 w 12188825"/>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88825" h="6858000">
                <a:moveTo>
                  <a:pt x="0" y="0"/>
                </a:moveTo>
                <a:lnTo>
                  <a:pt x="4341813" y="0"/>
                </a:lnTo>
                <a:lnTo>
                  <a:pt x="4341813" y="4745736"/>
                </a:lnTo>
                <a:lnTo>
                  <a:pt x="4369245" y="4745736"/>
                </a:lnTo>
                <a:lnTo>
                  <a:pt x="4369245" y="0"/>
                </a:lnTo>
                <a:lnTo>
                  <a:pt x="12188825" y="0"/>
                </a:lnTo>
                <a:lnTo>
                  <a:pt x="12188825" y="6858000"/>
                </a:lnTo>
                <a:lnTo>
                  <a:pt x="0" y="6858000"/>
                </a:lnTo>
                <a:close/>
              </a:path>
            </a:pathLst>
          </a:custGeom>
          <a:solidFill>
            <a:schemeClr val="accent2"/>
          </a:solidFill>
        </p:spPr>
        <p:txBody>
          <a:bodyPr wrap="square" anchor="ctr">
            <a:noAutofit/>
          </a:bodyPr>
          <a:lstStyle>
            <a:lvl1pPr marL="0" indent="0" algn="ctr">
              <a:buNone/>
              <a:defRPr/>
            </a:lvl1pPr>
          </a:lstStyle>
          <a:p>
            <a:endParaRPr lang="en-US" dirty="0"/>
          </a:p>
        </p:txBody>
      </p:sp>
      <p:sp>
        <p:nvSpPr>
          <p:cNvPr id="2" name="Title 1"/>
          <p:cNvSpPr>
            <a:spLocks noGrp="1"/>
          </p:cNvSpPr>
          <p:nvPr>
            <p:ph type="title"/>
          </p:nvPr>
        </p:nvSpPr>
        <p:spPr>
          <a:xfrm>
            <a:off x="640081" y="640080"/>
            <a:ext cx="3200400" cy="2084832"/>
          </a:xfrm>
        </p:spPr>
        <p:txBody>
          <a:bodyPr anchor="t">
            <a:noAutofit/>
          </a:bodyPr>
          <a:lstStyle>
            <a:lvl1pPr algn="l">
              <a:lnSpc>
                <a:spcPct val="90000"/>
              </a:lnSpc>
              <a:defRPr sz="4800" b="0" cap="none" baseline="0">
                <a:solidFill>
                  <a:schemeClr val="accent2">
                    <a:lumMod val="20000"/>
                    <a:lumOff val="80000"/>
                  </a:schemeClr>
                </a:solidFill>
              </a:defRPr>
            </a:lvl1pPr>
          </a:lstStyle>
          <a:p>
            <a:endParaRPr lang="en-US" dirty="0"/>
          </a:p>
        </p:txBody>
      </p:sp>
      <p:sp>
        <p:nvSpPr>
          <p:cNvPr id="8" name="Rectangle 7"/>
          <p:cNvSpPr/>
          <p:nvPr userDrawn="1"/>
        </p:nvSpPr>
        <p:spPr>
          <a:xfrm rot="5400000">
            <a:off x="1982661" y="2359152"/>
            <a:ext cx="4745736" cy="27432"/>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9" name="Text Placeholder 2"/>
          <p:cNvSpPr>
            <a:spLocks noGrp="1"/>
          </p:cNvSpPr>
          <p:nvPr>
            <p:ph type="body" idx="14"/>
          </p:nvPr>
        </p:nvSpPr>
        <p:spPr>
          <a:xfrm>
            <a:off x="4873753" y="850260"/>
            <a:ext cx="2276856" cy="711200"/>
          </a:xfrm>
        </p:spPr>
        <p:txBody>
          <a:bodyPr anchor="t">
            <a:noAutofit/>
          </a:bodyPr>
          <a:lstStyle>
            <a:lvl1pPr marL="0" indent="0">
              <a:lnSpc>
                <a:spcPct val="90000"/>
              </a:lnSpc>
              <a:spcBef>
                <a:spcPts val="0"/>
              </a:spcBef>
              <a:buNone/>
              <a:defRPr sz="2400" b="0" cap="all" baseline="0">
                <a:solidFill>
                  <a:schemeClr val="accent4">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endParaRPr lang="en-US" dirty="0"/>
          </a:p>
        </p:txBody>
      </p:sp>
      <p:sp>
        <p:nvSpPr>
          <p:cNvPr id="10" name="Content Placeholder 3"/>
          <p:cNvSpPr>
            <a:spLocks noGrp="1"/>
          </p:cNvSpPr>
          <p:nvPr>
            <p:ph sz="half" idx="2"/>
          </p:nvPr>
        </p:nvSpPr>
        <p:spPr>
          <a:xfrm>
            <a:off x="4873753" y="1380612"/>
            <a:ext cx="2276856" cy="1316736"/>
          </a:xfrm>
        </p:spPr>
        <p:txBody>
          <a:bodyPr>
            <a:noAutofit/>
          </a:bodyPr>
          <a:lstStyle>
            <a:lvl1pPr>
              <a:lnSpc>
                <a:spcPct val="100000"/>
              </a:lnSpc>
              <a:spcBef>
                <a:spcPts val="1200"/>
              </a:spcBef>
              <a:buClr>
                <a:schemeClr val="accent2">
                  <a:lumMod val="20000"/>
                  <a:lumOff val="80000"/>
                </a:schemeClr>
              </a:buClr>
              <a:defRPr sz="1600">
                <a:solidFill>
                  <a:schemeClr val="accent2">
                    <a:lumMod val="20000"/>
                    <a:lumOff val="80000"/>
                  </a:schemeClr>
                </a:solidFill>
              </a:defRPr>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lnSpc>
                <a:spcPct val="100000"/>
              </a:lnSpc>
              <a:spcBef>
                <a:spcPts val="400"/>
              </a:spcBef>
              <a:defRPr sz="1400"/>
            </a:lvl5pPr>
            <a:lvl6pPr>
              <a:defRPr sz="1400"/>
            </a:lvl6pPr>
            <a:lvl7pPr>
              <a:defRPr sz="1400"/>
            </a:lvl7pPr>
            <a:lvl8pPr>
              <a:defRPr sz="1400"/>
            </a:lvl8pPr>
            <a:lvl9pPr>
              <a:defRPr sz="1400"/>
            </a:lvl9pPr>
          </a:lstStyle>
          <a:p>
            <a:pPr lvl="0"/>
            <a:r>
              <a:rPr lang="en-US" dirty="0"/>
              <a:t>Click to edit Master text styles</a:t>
            </a:r>
            <a:endParaRPr dirty="0"/>
          </a:p>
        </p:txBody>
      </p:sp>
      <p:sp>
        <p:nvSpPr>
          <p:cNvPr id="11" name="Text Placeholder 4"/>
          <p:cNvSpPr>
            <a:spLocks noGrp="1"/>
          </p:cNvSpPr>
          <p:nvPr>
            <p:ph type="body" sz="quarter" idx="3"/>
          </p:nvPr>
        </p:nvSpPr>
        <p:spPr>
          <a:xfrm>
            <a:off x="4873753" y="2807076"/>
            <a:ext cx="2276856" cy="711200"/>
          </a:xfrm>
        </p:spPr>
        <p:txBody>
          <a:bodyPr anchor="t">
            <a:noAutofit/>
          </a:bodyPr>
          <a:lstStyle>
            <a:lvl1pPr marL="0" indent="0">
              <a:lnSpc>
                <a:spcPct val="90000"/>
              </a:lnSpc>
              <a:spcBef>
                <a:spcPts val="0"/>
              </a:spcBef>
              <a:buNone/>
              <a:defRPr sz="2400" b="0" cap="all" baseline="0">
                <a:solidFill>
                  <a:schemeClr val="accent4">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endParaRPr lang="en-US" dirty="0"/>
          </a:p>
        </p:txBody>
      </p:sp>
      <p:sp>
        <p:nvSpPr>
          <p:cNvPr id="12" name="Content Placeholder 5"/>
          <p:cNvSpPr>
            <a:spLocks noGrp="1"/>
          </p:cNvSpPr>
          <p:nvPr>
            <p:ph sz="quarter" idx="4"/>
          </p:nvPr>
        </p:nvSpPr>
        <p:spPr>
          <a:xfrm>
            <a:off x="4873753" y="3291708"/>
            <a:ext cx="2276856" cy="1316736"/>
          </a:xfrm>
        </p:spPr>
        <p:txBody>
          <a:bodyPr>
            <a:noAutofit/>
          </a:bodyPr>
          <a:lstStyle>
            <a:lvl1pPr>
              <a:lnSpc>
                <a:spcPct val="100000"/>
              </a:lnSpc>
              <a:spcBef>
                <a:spcPts val="1200"/>
              </a:spcBef>
              <a:buClr>
                <a:schemeClr val="accent2">
                  <a:lumMod val="20000"/>
                  <a:lumOff val="80000"/>
                </a:schemeClr>
              </a:buClr>
              <a:defRPr sz="1600">
                <a:solidFill>
                  <a:schemeClr val="accent2">
                    <a:lumMod val="20000"/>
                    <a:lumOff val="80000"/>
                  </a:schemeClr>
                </a:solidFill>
              </a:defRPr>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lnSpc>
                <a:spcPct val="100000"/>
              </a:lnSpc>
              <a:spcBef>
                <a:spcPts val="400"/>
              </a:spcBef>
              <a:defRPr sz="1400"/>
            </a:lvl5pPr>
            <a:lvl6pPr>
              <a:defRPr sz="1400"/>
            </a:lvl6pPr>
            <a:lvl7pPr>
              <a:defRPr sz="1400"/>
            </a:lvl7pPr>
            <a:lvl8pPr>
              <a:defRPr sz="1400"/>
            </a:lvl8pPr>
            <a:lvl9pPr>
              <a:defRPr sz="1400"/>
            </a:lvl9pPr>
          </a:lstStyle>
          <a:p>
            <a:pPr lvl="0"/>
            <a:r>
              <a:rPr lang="en-US" dirty="0"/>
              <a:t>Click to edit Master text styles</a:t>
            </a:r>
            <a:endParaRPr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endParaRPr lang="en-US" dirty="0"/>
          </a:p>
        </p:txBody>
      </p:sp>
      <p:sp>
        <p:nvSpPr>
          <p:cNvPr id="4" name="Footer Placeholder 3"/>
          <p:cNvSpPr>
            <a:spLocks noGrp="1"/>
          </p:cNvSpPr>
          <p:nvPr>
            <p:ph type="ftr" sz="quarter" idx="11"/>
          </p:nvPr>
        </p:nvSpPr>
        <p:spPr/>
        <p:txBody>
          <a:bodyPr/>
          <a:lstStyle/>
          <a:p>
            <a:r>
              <a:rPr lang="en-US" dirty="0"/>
              <a:t>CLASSICAL LITERATURE</a:t>
            </a:r>
            <a:endParaRPr dirty="0"/>
          </a:p>
        </p:txBody>
      </p:sp>
      <p:sp>
        <p:nvSpPr>
          <p:cNvPr id="3" name="Date Placeholder 2"/>
          <p:cNvSpPr>
            <a:spLocks noGrp="1"/>
          </p:cNvSpPr>
          <p:nvPr>
            <p:ph type="dt" sz="half" idx="10"/>
          </p:nvPr>
        </p:nvSpPr>
        <p:spPr>
          <a:xfrm>
            <a:off x="8836898" y="6172200"/>
            <a:ext cx="1218883" cy="304800"/>
          </a:xfrm>
          <a:prstGeom prst="rect">
            <a:avLst/>
          </a:prstGeom>
        </p:spPr>
        <p:txBody>
          <a:bodyPr/>
          <a:lstStyle/>
          <a:p>
            <a:endParaRPr dirty="0"/>
          </a:p>
        </p:txBody>
      </p:sp>
      <p:sp>
        <p:nvSpPr>
          <p:cNvPr id="5" name="Slide Number Placeholder 4"/>
          <p:cNvSpPr>
            <a:spLocks noGrp="1"/>
          </p:cNvSpPr>
          <p:nvPr>
            <p:ph type="sldNum" sz="quarter" idx="12"/>
          </p:nvPr>
        </p:nvSpPr>
        <p:spPr/>
        <p:txBody>
          <a:bodyPr/>
          <a:lstStyle/>
          <a:p>
            <a:fld id="{DF28FB93-0A08-4E7D-8E63-9EFA29F1E093}" type="slidenum">
              <a:rPr/>
            </a:fld>
            <a:endParaRPr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a:t>CLASSICAL LITERATURE</a:t>
            </a:r>
            <a:endParaRPr dirty="0"/>
          </a:p>
        </p:txBody>
      </p:sp>
      <p:sp>
        <p:nvSpPr>
          <p:cNvPr id="2" name="Date Placeholder 1"/>
          <p:cNvSpPr>
            <a:spLocks noGrp="1"/>
          </p:cNvSpPr>
          <p:nvPr>
            <p:ph type="dt" sz="half" idx="10"/>
          </p:nvPr>
        </p:nvSpPr>
        <p:spPr>
          <a:xfrm>
            <a:off x="8836898" y="6172200"/>
            <a:ext cx="1218883" cy="304800"/>
          </a:xfrm>
          <a:prstGeom prst="rect">
            <a:avLst/>
          </a:prstGeom>
        </p:spPr>
        <p:txBody>
          <a:bodyPr/>
          <a:lstStyle/>
          <a:p>
            <a:endParaRPr dirty="0"/>
          </a:p>
        </p:txBody>
      </p:sp>
      <p:sp>
        <p:nvSpPr>
          <p:cNvPr id="4" name="Slide Number Placeholder 3"/>
          <p:cNvSpPr>
            <a:spLocks noGrp="1"/>
          </p:cNvSpPr>
          <p:nvPr>
            <p:ph type="sldNum" sz="quarter" idx="12"/>
          </p:nvPr>
        </p:nvSpPr>
        <p:spPr/>
        <p:txBody>
          <a:bodyPr/>
          <a:lstStyle/>
          <a:p>
            <a:fld id="{DF28FB93-0A08-4E7D-8E63-9EFA29F1E093}" type="slidenum">
              <a:rPr/>
            </a:fld>
            <a:endParaRPr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chor="b">
            <a:normAutofit/>
          </a:bodyPr>
          <a:lstStyle>
            <a:lvl1pPr algn="l">
              <a:defRPr sz="4800" b="0"/>
            </a:lvl1pPr>
          </a:lstStyle>
          <a:p>
            <a:r>
              <a:rPr lang="en-US" dirty="0"/>
              <a:t>CLICK TO EDIT MASTER TITLE STYLE</a:t>
            </a:r>
            <a:endParaRPr lang="en-US" dirty="0"/>
          </a:p>
        </p:txBody>
      </p:sp>
      <p:sp>
        <p:nvSpPr>
          <p:cNvPr id="3" name="Content Placeholder 2"/>
          <p:cNvSpPr>
            <a:spLocks noGrp="1"/>
          </p:cNvSpPr>
          <p:nvPr>
            <p:ph idx="1"/>
          </p:nvPr>
        </p:nvSpPr>
        <p:spPr>
          <a:xfrm>
            <a:off x="1218883" y="1803400"/>
            <a:ext cx="6602281" cy="4267201"/>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baseline="0"/>
            </a:lvl8pPr>
            <a:lvl9pPr>
              <a:defRPr sz="1600" baseline="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8125883" y="1803400"/>
            <a:ext cx="2844060" cy="4267201"/>
          </a:xfrm>
        </p:spPr>
        <p:txBody>
          <a:bodyPr>
            <a:normAutofit/>
          </a:bodyPr>
          <a:lstStyle>
            <a:lvl1pPr marL="0" indent="0">
              <a:spcBef>
                <a:spcPts val="1600"/>
              </a:spcBef>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6" name="Footer Placeholder 5"/>
          <p:cNvSpPr>
            <a:spLocks noGrp="1"/>
          </p:cNvSpPr>
          <p:nvPr>
            <p:ph type="ftr" sz="quarter" idx="11"/>
          </p:nvPr>
        </p:nvSpPr>
        <p:spPr/>
        <p:txBody>
          <a:bodyPr/>
          <a:lstStyle/>
          <a:p>
            <a:r>
              <a:rPr lang="en-US" dirty="0"/>
              <a:t>CLASSICAL LITERATURE</a:t>
            </a:r>
            <a:endParaRPr dirty="0"/>
          </a:p>
        </p:txBody>
      </p:sp>
      <p:sp>
        <p:nvSpPr>
          <p:cNvPr id="5" name="Date Placeholder 4"/>
          <p:cNvSpPr>
            <a:spLocks noGrp="1"/>
          </p:cNvSpPr>
          <p:nvPr>
            <p:ph type="dt" sz="half" idx="10"/>
          </p:nvPr>
        </p:nvSpPr>
        <p:spPr>
          <a:xfrm>
            <a:off x="8836898" y="6172200"/>
            <a:ext cx="1218883" cy="304800"/>
          </a:xfrm>
          <a:prstGeom prst="rect">
            <a:avLst/>
          </a:prstGeom>
        </p:spPr>
        <p:txBody>
          <a:bodyPr/>
          <a:lstStyle/>
          <a:p>
            <a:endParaRPr dirty="0"/>
          </a:p>
        </p:txBody>
      </p:sp>
      <p:sp>
        <p:nvSpPr>
          <p:cNvPr id="7" name="Slide Number Placeholder 6"/>
          <p:cNvSpPr>
            <a:spLocks noGrp="1"/>
          </p:cNvSpPr>
          <p:nvPr>
            <p:ph type="sldNum" sz="quarter" idx="12"/>
          </p:nvPr>
        </p:nvSpPr>
        <p:spPr/>
        <p:txBody>
          <a:bodyPr/>
          <a:lstStyle/>
          <a:p>
            <a:fld id="{DF28FB93-0A08-4E7D-8E63-9EFA29F1E093}" type="slidenum">
              <a:rPr/>
            </a:fld>
            <a:endParaRPr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picTx" preserve="1">
  <p:cSld name="Picture with Caption">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chor="b">
            <a:normAutofit/>
          </a:bodyPr>
          <a:lstStyle>
            <a:lvl1pPr algn="l">
              <a:defRPr sz="4800" b="0">
                <a:latin typeface="Book Antiqua" panose="02040602050305030304" pitchFamily="18" charset="0"/>
              </a:defRPr>
            </a:lvl1pPr>
          </a:lstStyle>
          <a:p>
            <a:r>
              <a:rPr lang="en-US" dirty="0"/>
              <a:t>CLICK TO EDIT MASTER TITLE STYLE</a:t>
            </a:r>
            <a:endParaRPr lang="en-US" dirty="0"/>
          </a:p>
        </p:txBody>
      </p:sp>
      <p:sp>
        <p:nvSpPr>
          <p:cNvPr id="8" name="Rectangle 7"/>
          <p:cNvSpPr/>
          <p:nvPr/>
        </p:nvSpPr>
        <p:spPr>
          <a:xfrm>
            <a:off x="1218883" y="1803400"/>
            <a:ext cx="6602280" cy="4267200"/>
          </a:xfrm>
          <a:prstGeom prst="rect">
            <a:avLst/>
          </a:prstGeom>
          <a:noFill/>
          <a:ln w="1270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sp>
        <p:nvSpPr>
          <p:cNvPr id="3" name="Picture Placeholder 2" descr="An empty placeholder to add an image. Click on the placeholder and select the image that you wish to add."/>
          <p:cNvSpPr>
            <a:spLocks noGrp="1"/>
          </p:cNvSpPr>
          <p:nvPr>
            <p:ph type="pic" idx="1"/>
          </p:nvPr>
        </p:nvSpPr>
        <p:spPr>
          <a:xfrm>
            <a:off x="1338739" y="1925320"/>
            <a:ext cx="6362567" cy="4023360"/>
          </a:xfrm>
          <a:solidFill>
            <a:schemeClr val="bg2"/>
          </a:solidFill>
        </p:spPr>
        <p:txBody>
          <a:bodyPr tIns="91440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endParaRPr dirty="0"/>
          </a:p>
        </p:txBody>
      </p:sp>
      <p:sp>
        <p:nvSpPr>
          <p:cNvPr id="4" name="Text Placeholder 3"/>
          <p:cNvSpPr>
            <a:spLocks noGrp="1"/>
          </p:cNvSpPr>
          <p:nvPr>
            <p:ph type="body" sz="half" idx="2"/>
          </p:nvPr>
        </p:nvSpPr>
        <p:spPr>
          <a:xfrm>
            <a:off x="8125883" y="1803401"/>
            <a:ext cx="2844060" cy="4165600"/>
          </a:xfrm>
        </p:spPr>
        <p:txBody>
          <a:bodyPr>
            <a:normAutofit/>
          </a:bodyPr>
          <a:lstStyle>
            <a:lvl1pPr marL="0" indent="0">
              <a:spcBef>
                <a:spcPts val="1600"/>
              </a:spcBef>
              <a:buNone/>
              <a:defRPr sz="2400">
                <a:solidFill>
                  <a:schemeClr val="tx1">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endParaRPr lang="en-US" dirty="0"/>
          </a:p>
        </p:txBody>
      </p:sp>
      <p:sp>
        <p:nvSpPr>
          <p:cNvPr id="6" name="Footer Placeholder 5"/>
          <p:cNvSpPr>
            <a:spLocks noGrp="1"/>
          </p:cNvSpPr>
          <p:nvPr>
            <p:ph type="ftr" sz="quarter" idx="11"/>
          </p:nvPr>
        </p:nvSpPr>
        <p:spPr/>
        <p:txBody>
          <a:bodyPr/>
          <a:lstStyle/>
          <a:p>
            <a:r>
              <a:rPr lang="en-US" dirty="0"/>
              <a:t>CLASSICAL LITERATURE</a:t>
            </a:r>
            <a:endParaRPr dirty="0"/>
          </a:p>
        </p:txBody>
      </p:sp>
      <p:sp>
        <p:nvSpPr>
          <p:cNvPr id="5" name="Date Placeholder 4"/>
          <p:cNvSpPr>
            <a:spLocks noGrp="1"/>
          </p:cNvSpPr>
          <p:nvPr>
            <p:ph type="dt" sz="half" idx="10"/>
          </p:nvPr>
        </p:nvSpPr>
        <p:spPr>
          <a:xfrm>
            <a:off x="8836898" y="6172200"/>
            <a:ext cx="1218883" cy="304800"/>
          </a:xfrm>
          <a:prstGeom prst="rect">
            <a:avLst/>
          </a:prstGeom>
        </p:spPr>
        <p:txBody>
          <a:bodyPr/>
          <a:lstStyle/>
          <a:p>
            <a:endParaRPr dirty="0"/>
          </a:p>
        </p:txBody>
      </p:sp>
      <p:sp>
        <p:nvSpPr>
          <p:cNvPr id="7" name="Slide Number Placeholder 6"/>
          <p:cNvSpPr>
            <a:spLocks noGrp="1"/>
          </p:cNvSpPr>
          <p:nvPr>
            <p:ph type="sldNum" sz="quarter" idx="12"/>
          </p:nvPr>
        </p:nvSpPr>
        <p:spPr/>
        <p:txBody>
          <a:bodyPr/>
          <a:lstStyle/>
          <a:p>
            <a:fld id="{DF28FB93-0A08-4E7D-8E63-9EFA29F1E093}" type="slidenum">
              <a:rPr/>
            </a:fld>
            <a:endParaRPr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content, and picture">
    <p:spTree>
      <p:nvGrpSpPr>
        <p:cNvPr id="1" name=""/>
        <p:cNvGrpSpPr/>
        <p:nvPr/>
      </p:nvGrpSpPr>
      <p:grpSpPr>
        <a:xfrm>
          <a:off x="0" y="0"/>
          <a:ext cx="0" cy="0"/>
          <a:chOff x="0" y="0"/>
          <a:chExt cx="0" cy="0"/>
        </a:xfrm>
      </p:grpSpPr>
      <p:sp>
        <p:nvSpPr>
          <p:cNvPr id="8" name="Picture Placeholder 7"/>
          <p:cNvSpPr>
            <a:spLocks noGrp="1"/>
          </p:cNvSpPr>
          <p:nvPr>
            <p:ph type="pic" sz="quarter" idx="13"/>
          </p:nvPr>
        </p:nvSpPr>
        <p:spPr>
          <a:xfrm>
            <a:off x="7918577" y="0"/>
            <a:ext cx="4270248" cy="6858000"/>
          </a:xfrm>
          <a:solidFill>
            <a:schemeClr val="bg2"/>
          </a:solidFill>
        </p:spPr>
        <p:txBody>
          <a:bodyPr anchor="ctr"/>
          <a:lstStyle>
            <a:lvl1pPr marL="0" indent="0" algn="ctr">
              <a:buNone/>
              <a:defRPr/>
            </a:lvl1pPr>
          </a:lstStyle>
          <a:p>
            <a:endParaRPr lang="en-US" dirty="0"/>
          </a:p>
        </p:txBody>
      </p:sp>
      <p:sp>
        <p:nvSpPr>
          <p:cNvPr id="3" name="Footer Placeholder 2"/>
          <p:cNvSpPr>
            <a:spLocks noGrp="1"/>
          </p:cNvSpPr>
          <p:nvPr>
            <p:ph type="ftr" sz="quarter" idx="10"/>
          </p:nvPr>
        </p:nvSpPr>
        <p:spPr/>
        <p:txBody>
          <a:bodyPr/>
          <a:lstStyle/>
          <a:p>
            <a:r>
              <a:rPr lang="en-US" dirty="0"/>
              <a:t>CLASSICAL LITERATURE</a:t>
            </a:r>
            <a:endParaRPr lang="en-US" dirty="0"/>
          </a:p>
        </p:txBody>
      </p:sp>
      <p:sp>
        <p:nvSpPr>
          <p:cNvPr id="5" name="Slide Number Placeholder 4"/>
          <p:cNvSpPr>
            <a:spLocks noGrp="1"/>
          </p:cNvSpPr>
          <p:nvPr>
            <p:ph type="sldNum" sz="quarter" idx="12"/>
          </p:nvPr>
        </p:nvSpPr>
        <p:spPr/>
        <p:txBody>
          <a:bodyPr/>
          <a:lstStyle/>
          <a:p>
            <a:fld id="{DF28FB93-0A08-4E7D-8E63-9EFA29F1E093}" type="slidenum">
              <a:rPr lang="en-US" smtClean="0"/>
            </a:fld>
            <a:endParaRPr lang="en-US" dirty="0"/>
          </a:p>
        </p:txBody>
      </p:sp>
      <p:cxnSp>
        <p:nvCxnSpPr>
          <p:cNvPr id="6" name="Straight Connector 5"/>
          <p:cNvCxnSpPr/>
          <p:nvPr userDrawn="1"/>
        </p:nvCxnSpPr>
        <p:spPr>
          <a:xfrm>
            <a:off x="1522413" y="2743200"/>
            <a:ext cx="0" cy="4114800"/>
          </a:xfrm>
          <a:prstGeom prst="line">
            <a:avLst/>
          </a:prstGeom>
          <a:ln w="2540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sp>
        <p:nvSpPr>
          <p:cNvPr id="9" name="Content Placeholder 8"/>
          <p:cNvSpPr>
            <a:spLocks noGrp="1"/>
          </p:cNvSpPr>
          <p:nvPr>
            <p:ph sz="quarter" idx="14"/>
          </p:nvPr>
        </p:nvSpPr>
        <p:spPr>
          <a:xfrm>
            <a:off x="1828800" y="2743200"/>
            <a:ext cx="5102352" cy="2157984"/>
          </a:xfrm>
        </p:spPr>
        <p:txBody>
          <a:bodyPr>
            <a:normAutofit/>
          </a:bodyPr>
          <a:lstStyle>
            <a:lvl1pPr>
              <a:defRPr sz="1600"/>
            </a:lvl1pPr>
            <a:lvl2pPr>
              <a:defRPr sz="1600"/>
            </a:lvl2pPr>
            <a:lvl3pPr>
              <a:defRPr sz="1600"/>
            </a:lvl3pPr>
            <a:lvl4pPr>
              <a:defRPr sz="1600"/>
            </a:lvl4pPr>
            <a:lvl5pPr>
              <a:defRPr sz="1600"/>
            </a:lvl5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0" name="Title 9"/>
          <p:cNvSpPr>
            <a:spLocks noGrp="1"/>
          </p:cNvSpPr>
          <p:nvPr>
            <p:ph type="title"/>
          </p:nvPr>
        </p:nvSpPr>
        <p:spPr>
          <a:xfrm>
            <a:off x="640080" y="640080"/>
            <a:ext cx="6858000" cy="1700784"/>
          </a:xfrm>
        </p:spPr>
        <p:txBody>
          <a:bodyPr/>
          <a:lstStyle/>
          <a:p>
            <a:r>
              <a:rPr lang="en-US"/>
              <a:t>Click to edit Master title style</a:t>
            </a:r>
            <a:endParaRPr 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tx2">
                    <a:lumMod val="50000"/>
                  </a:schemeClr>
                </a:solidFill>
              </a:defRPr>
            </a:lvl1pPr>
          </a:lstStyle>
          <a:p>
            <a:r>
              <a:rPr lang="en-US" dirty="0"/>
              <a:t>CLASSICAL LITERATURE</a:t>
            </a:r>
            <a:endParaRPr lang="en-US" dirty="0"/>
          </a:p>
        </p:txBody>
      </p:sp>
      <p:sp>
        <p:nvSpPr>
          <p:cNvPr id="5" name="Slide Number Placeholder 4"/>
          <p:cNvSpPr>
            <a:spLocks noGrp="1"/>
          </p:cNvSpPr>
          <p:nvPr>
            <p:ph type="sldNum" sz="quarter" idx="12"/>
          </p:nvPr>
        </p:nvSpPr>
        <p:spPr/>
        <p:txBody>
          <a:bodyPr/>
          <a:lstStyle>
            <a:lvl1pPr>
              <a:defRPr>
                <a:solidFill>
                  <a:schemeClr val="tx2">
                    <a:lumMod val="50000"/>
                  </a:schemeClr>
                </a:solidFill>
              </a:defRPr>
            </a:lvl1pPr>
          </a:lstStyle>
          <a:p>
            <a:fld id="{DF28FB93-0A08-4E7D-8E63-9EFA29F1E093}" type="slidenum">
              <a:rPr lang="en-US" smtClean="0"/>
            </a:fld>
            <a:endParaRPr lang="en-US" dirty="0"/>
          </a:p>
        </p:txBody>
      </p:sp>
      <p:sp>
        <p:nvSpPr>
          <p:cNvPr id="9" name="Content Placeholder 8"/>
          <p:cNvSpPr>
            <a:spLocks noGrp="1"/>
          </p:cNvSpPr>
          <p:nvPr>
            <p:ph sz="quarter" idx="14"/>
          </p:nvPr>
        </p:nvSpPr>
        <p:spPr>
          <a:xfrm>
            <a:off x="1220660" y="2386584"/>
            <a:ext cx="9747504" cy="4014216"/>
          </a:xfrm>
        </p:spPr>
        <p:txBody>
          <a:bodyPr>
            <a:normAutofit/>
          </a:bodyPr>
          <a:lstStyle>
            <a:lvl1pPr>
              <a:defRPr sz="1600"/>
            </a:lvl1pPr>
            <a:lvl2pPr>
              <a:defRPr sz="1600"/>
            </a:lvl2pPr>
            <a:lvl3pPr>
              <a:defRPr sz="1600"/>
            </a:lvl3pPr>
            <a:lvl4pPr>
              <a:defRPr sz="1600"/>
            </a:lvl4pPr>
            <a:lvl5pPr>
              <a:defRPr sz="1600"/>
            </a:lvl5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2" name="Title 1"/>
          <p:cNvSpPr>
            <a:spLocks noGrp="1"/>
          </p:cNvSpPr>
          <p:nvPr>
            <p:ph type="title"/>
          </p:nvPr>
        </p:nvSpPr>
        <p:spPr>
          <a:xfrm>
            <a:off x="1220660" y="640080"/>
            <a:ext cx="9747504" cy="1625600"/>
          </a:xfrm>
        </p:spPr>
        <p:txBody>
          <a:bodyPr/>
          <a:lstStyle>
            <a:lvl1pPr algn="ctr">
              <a:defRPr/>
            </a:lvl1pPr>
          </a:lstStyle>
          <a:p>
            <a:r>
              <a:rPr lang="en-US" dirty="0"/>
              <a:t>Click to edit Master title style</a:t>
            </a:r>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two content, and picture">
    <p:spTree>
      <p:nvGrpSpPr>
        <p:cNvPr id="1" name=""/>
        <p:cNvGrpSpPr/>
        <p:nvPr/>
      </p:nvGrpSpPr>
      <p:grpSpPr>
        <a:xfrm>
          <a:off x="0" y="0"/>
          <a:ext cx="0" cy="0"/>
          <a:chOff x="0" y="0"/>
          <a:chExt cx="0" cy="0"/>
        </a:xfrm>
      </p:grpSpPr>
      <p:sp>
        <p:nvSpPr>
          <p:cNvPr id="8" name="Picture Placeholder 7"/>
          <p:cNvSpPr>
            <a:spLocks noGrp="1"/>
          </p:cNvSpPr>
          <p:nvPr>
            <p:ph type="pic" sz="quarter" idx="13"/>
          </p:nvPr>
        </p:nvSpPr>
        <p:spPr>
          <a:xfrm>
            <a:off x="0" y="0"/>
            <a:ext cx="3355848" cy="6858000"/>
          </a:xfrm>
          <a:solidFill>
            <a:schemeClr val="bg2"/>
          </a:solidFill>
        </p:spPr>
        <p:txBody>
          <a:bodyPr anchor="ctr"/>
          <a:lstStyle>
            <a:lvl1pPr marL="0" indent="0" algn="ctr">
              <a:buNone/>
              <a:defRPr/>
            </a:lvl1pPr>
          </a:lstStyle>
          <a:p>
            <a:endParaRPr lang="en-US" dirty="0"/>
          </a:p>
        </p:txBody>
      </p:sp>
      <p:sp>
        <p:nvSpPr>
          <p:cNvPr id="3" name="Footer Placeholder 2"/>
          <p:cNvSpPr>
            <a:spLocks noGrp="1"/>
          </p:cNvSpPr>
          <p:nvPr>
            <p:ph type="ftr" sz="quarter" idx="10"/>
          </p:nvPr>
        </p:nvSpPr>
        <p:spPr/>
        <p:txBody>
          <a:bodyPr/>
          <a:lstStyle/>
          <a:p>
            <a:r>
              <a:rPr lang="en-US" dirty="0"/>
              <a:t>CLASSICAL LITERATURE</a:t>
            </a:r>
            <a:endParaRPr lang="en-US" dirty="0"/>
          </a:p>
        </p:txBody>
      </p:sp>
      <p:sp>
        <p:nvSpPr>
          <p:cNvPr id="5" name="Slide Number Placeholder 4"/>
          <p:cNvSpPr>
            <a:spLocks noGrp="1"/>
          </p:cNvSpPr>
          <p:nvPr>
            <p:ph type="sldNum" sz="quarter" idx="12"/>
          </p:nvPr>
        </p:nvSpPr>
        <p:spPr/>
        <p:txBody>
          <a:bodyPr/>
          <a:lstStyle/>
          <a:p>
            <a:fld id="{DF28FB93-0A08-4E7D-8E63-9EFA29F1E093}" type="slidenum">
              <a:rPr lang="en-US" smtClean="0"/>
            </a:fld>
            <a:endParaRPr lang="en-US" dirty="0"/>
          </a:p>
        </p:txBody>
      </p:sp>
      <p:sp>
        <p:nvSpPr>
          <p:cNvPr id="9" name="Content Placeholder 8"/>
          <p:cNvSpPr>
            <a:spLocks noGrp="1"/>
          </p:cNvSpPr>
          <p:nvPr>
            <p:ph sz="quarter" idx="14"/>
          </p:nvPr>
        </p:nvSpPr>
        <p:spPr>
          <a:xfrm>
            <a:off x="4178808" y="2862072"/>
            <a:ext cx="7397496" cy="1572768"/>
          </a:xfrm>
        </p:spPr>
        <p:txBody>
          <a:bodyPr>
            <a:normAutofit/>
          </a:bodyPr>
          <a:lstStyle>
            <a:lvl1pPr>
              <a:defRPr sz="1600"/>
            </a:lvl1pPr>
            <a:lvl2pPr>
              <a:defRPr sz="1600"/>
            </a:lvl2pPr>
            <a:lvl3pPr>
              <a:defRPr sz="1600"/>
            </a:lvl3pPr>
            <a:lvl4pPr>
              <a:defRPr sz="1600"/>
            </a:lvl4pPr>
            <a:lvl5pPr>
              <a:defRPr sz="1600"/>
            </a:lvl5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0" name="Title 9"/>
          <p:cNvSpPr>
            <a:spLocks noGrp="1"/>
          </p:cNvSpPr>
          <p:nvPr>
            <p:ph type="title"/>
          </p:nvPr>
        </p:nvSpPr>
        <p:spPr>
          <a:xfrm>
            <a:off x="4178808" y="640080"/>
            <a:ext cx="7397496" cy="1773936"/>
          </a:xfrm>
        </p:spPr>
        <p:txBody>
          <a:bodyPr anchor="t" anchorCtr="0"/>
          <a:lstStyle/>
          <a:p>
            <a:r>
              <a:rPr lang="en-US" dirty="0"/>
              <a:t>Click to edit Master title style</a:t>
            </a:r>
            <a:endParaRPr lang="en-US" dirty="0"/>
          </a:p>
        </p:txBody>
      </p:sp>
      <p:sp>
        <p:nvSpPr>
          <p:cNvPr id="2" name="Content Placeholder 8"/>
          <p:cNvSpPr>
            <a:spLocks noGrp="1"/>
          </p:cNvSpPr>
          <p:nvPr>
            <p:ph sz="quarter" idx="15"/>
          </p:nvPr>
        </p:nvSpPr>
        <p:spPr>
          <a:xfrm>
            <a:off x="4160520" y="4846320"/>
            <a:ext cx="7397496" cy="1170432"/>
          </a:xfrm>
        </p:spPr>
        <p:txBody>
          <a:bodyPr>
            <a:noAutofit/>
          </a:bodyPr>
          <a:lstStyle>
            <a:lvl1pPr>
              <a:spcBef>
                <a:spcPts val="1200"/>
              </a:spcBef>
              <a:defRPr sz="1200"/>
            </a:lvl1pPr>
            <a:lvl2pPr>
              <a:spcBef>
                <a:spcPts val="1200"/>
              </a:spcBef>
              <a:defRPr sz="1200"/>
            </a:lvl2pPr>
            <a:lvl3pPr>
              <a:spcBef>
                <a:spcPts val="1200"/>
              </a:spcBef>
              <a:defRPr sz="1200"/>
            </a:lvl3pPr>
            <a:lvl4pPr>
              <a:spcBef>
                <a:spcPts val="1200"/>
              </a:spcBef>
              <a:defRPr sz="1200"/>
            </a:lvl4pPr>
            <a:lvl5pPr>
              <a:spcBef>
                <a:spcPts val="1200"/>
              </a:spcBef>
              <a:defRPr sz="1200"/>
            </a:lvl5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two content, and picture 2">
    <p:bg>
      <p:bgPr>
        <a:solidFill>
          <a:schemeClr val="accent1"/>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3"/>
          </p:nvPr>
        </p:nvSpPr>
        <p:spPr>
          <a:xfrm>
            <a:off x="8915400" y="0"/>
            <a:ext cx="2587752" cy="6858000"/>
          </a:xfrm>
          <a:solidFill>
            <a:schemeClr val="bg2"/>
          </a:solidFill>
        </p:spPr>
        <p:txBody>
          <a:bodyPr anchor="ctr"/>
          <a:lstStyle>
            <a:lvl1pPr marL="0" indent="0" algn="ctr">
              <a:buNone/>
              <a:defRPr/>
            </a:lvl1pPr>
          </a:lstStyle>
          <a:p>
            <a:endParaRPr lang="en-US" dirty="0"/>
          </a:p>
        </p:txBody>
      </p:sp>
      <p:sp>
        <p:nvSpPr>
          <p:cNvPr id="3" name="Footer Placeholder 2"/>
          <p:cNvSpPr>
            <a:spLocks noGrp="1"/>
          </p:cNvSpPr>
          <p:nvPr>
            <p:ph type="ftr" sz="quarter" idx="10"/>
          </p:nvPr>
        </p:nvSpPr>
        <p:spPr/>
        <p:txBody>
          <a:bodyPr/>
          <a:lstStyle/>
          <a:p>
            <a:r>
              <a:rPr lang="en-US" dirty="0"/>
              <a:t>CLASSICAL LITERATURE</a:t>
            </a:r>
            <a:endParaRPr lang="en-US" dirty="0"/>
          </a:p>
        </p:txBody>
      </p:sp>
      <p:sp>
        <p:nvSpPr>
          <p:cNvPr id="5" name="Slide Number Placeholder 4"/>
          <p:cNvSpPr>
            <a:spLocks noGrp="1"/>
          </p:cNvSpPr>
          <p:nvPr>
            <p:ph type="sldNum" sz="quarter" idx="12"/>
          </p:nvPr>
        </p:nvSpPr>
        <p:spPr/>
        <p:txBody>
          <a:bodyPr/>
          <a:lstStyle/>
          <a:p>
            <a:fld id="{DF28FB93-0A08-4E7D-8E63-9EFA29F1E093}" type="slidenum">
              <a:rPr lang="en-US" smtClean="0"/>
            </a:fld>
            <a:endParaRPr lang="en-US" dirty="0"/>
          </a:p>
        </p:txBody>
      </p:sp>
      <p:sp>
        <p:nvSpPr>
          <p:cNvPr id="9" name="Content Placeholder 8"/>
          <p:cNvSpPr>
            <a:spLocks noGrp="1"/>
          </p:cNvSpPr>
          <p:nvPr>
            <p:ph sz="quarter" idx="14"/>
          </p:nvPr>
        </p:nvSpPr>
        <p:spPr>
          <a:xfrm>
            <a:off x="640080" y="2679192"/>
            <a:ext cx="7242048" cy="1170432"/>
          </a:xfrm>
        </p:spPr>
        <p:txBody>
          <a:bodyPr>
            <a:noAutofit/>
          </a:bodyPr>
          <a:lstStyle>
            <a:lvl1pPr>
              <a:spcBef>
                <a:spcPts val="1200"/>
              </a:spcBef>
              <a:buClr>
                <a:schemeClr val="accent2">
                  <a:lumMod val="20000"/>
                  <a:lumOff val="80000"/>
                </a:schemeClr>
              </a:buClr>
              <a:defRPr sz="1200">
                <a:solidFill>
                  <a:schemeClr val="accent2">
                    <a:lumMod val="20000"/>
                    <a:lumOff val="80000"/>
                  </a:schemeClr>
                </a:solidFill>
              </a:defRPr>
            </a:lvl1pPr>
            <a:lvl2pPr>
              <a:spcBef>
                <a:spcPts val="1200"/>
              </a:spcBef>
              <a:buClr>
                <a:schemeClr val="accent2">
                  <a:lumMod val="20000"/>
                  <a:lumOff val="80000"/>
                </a:schemeClr>
              </a:buClr>
              <a:defRPr sz="1200">
                <a:solidFill>
                  <a:schemeClr val="accent2">
                    <a:lumMod val="20000"/>
                    <a:lumOff val="80000"/>
                  </a:schemeClr>
                </a:solidFill>
              </a:defRPr>
            </a:lvl2pPr>
            <a:lvl3pPr>
              <a:spcBef>
                <a:spcPts val="1200"/>
              </a:spcBef>
              <a:buClr>
                <a:schemeClr val="accent2">
                  <a:lumMod val="20000"/>
                  <a:lumOff val="80000"/>
                </a:schemeClr>
              </a:buClr>
              <a:defRPr sz="1200">
                <a:solidFill>
                  <a:schemeClr val="accent2">
                    <a:lumMod val="20000"/>
                    <a:lumOff val="80000"/>
                  </a:schemeClr>
                </a:solidFill>
              </a:defRPr>
            </a:lvl3pPr>
            <a:lvl4pPr>
              <a:spcBef>
                <a:spcPts val="1200"/>
              </a:spcBef>
              <a:buClr>
                <a:schemeClr val="accent2">
                  <a:lumMod val="20000"/>
                  <a:lumOff val="80000"/>
                </a:schemeClr>
              </a:buClr>
              <a:defRPr sz="1200">
                <a:solidFill>
                  <a:schemeClr val="accent2">
                    <a:lumMod val="20000"/>
                    <a:lumOff val="80000"/>
                  </a:schemeClr>
                </a:solidFill>
              </a:defRPr>
            </a:lvl4pPr>
            <a:lvl5pPr>
              <a:spcBef>
                <a:spcPts val="1200"/>
              </a:spcBef>
              <a:buClr>
                <a:schemeClr val="accent2">
                  <a:lumMod val="20000"/>
                  <a:lumOff val="80000"/>
                </a:schemeClr>
              </a:buClr>
              <a:defRPr sz="1200">
                <a:solidFill>
                  <a:schemeClr val="accent2">
                    <a:lumMod val="20000"/>
                    <a:lumOff val="80000"/>
                  </a:schemeClr>
                </a:solidFill>
              </a:defRPr>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10" name="Title 9"/>
          <p:cNvSpPr>
            <a:spLocks noGrp="1"/>
          </p:cNvSpPr>
          <p:nvPr>
            <p:ph type="title"/>
          </p:nvPr>
        </p:nvSpPr>
        <p:spPr>
          <a:xfrm>
            <a:off x="640080" y="640080"/>
            <a:ext cx="6858000" cy="1700784"/>
          </a:xfrm>
        </p:spPr>
        <p:txBody>
          <a:bodyPr/>
          <a:lstStyle>
            <a:lvl1pPr>
              <a:defRPr>
                <a:solidFill>
                  <a:schemeClr val="accent2">
                    <a:lumMod val="20000"/>
                    <a:lumOff val="80000"/>
                  </a:schemeClr>
                </a:solidFill>
              </a:defRPr>
            </a:lvl1pPr>
          </a:lstStyle>
          <a:p>
            <a:r>
              <a:rPr lang="en-US" dirty="0"/>
              <a:t>Click to edit Master title style</a:t>
            </a:r>
            <a:endParaRPr lang="en-US" dirty="0"/>
          </a:p>
        </p:txBody>
      </p:sp>
      <p:sp>
        <p:nvSpPr>
          <p:cNvPr id="2" name="Content Placeholder 8"/>
          <p:cNvSpPr>
            <a:spLocks noGrp="1"/>
          </p:cNvSpPr>
          <p:nvPr>
            <p:ph sz="quarter" idx="15"/>
          </p:nvPr>
        </p:nvSpPr>
        <p:spPr>
          <a:xfrm>
            <a:off x="640080" y="4059936"/>
            <a:ext cx="7242048" cy="2130552"/>
          </a:xfrm>
        </p:spPr>
        <p:txBody>
          <a:bodyPr>
            <a:normAutofit/>
          </a:bodyPr>
          <a:lstStyle>
            <a:lvl1pPr>
              <a:buClr>
                <a:schemeClr val="accent2">
                  <a:lumMod val="20000"/>
                  <a:lumOff val="80000"/>
                </a:schemeClr>
              </a:buClr>
              <a:defRPr sz="1200">
                <a:solidFill>
                  <a:schemeClr val="accent2">
                    <a:lumMod val="20000"/>
                    <a:lumOff val="80000"/>
                  </a:schemeClr>
                </a:solidFill>
              </a:defRPr>
            </a:lvl1pPr>
            <a:lvl2pPr>
              <a:buClr>
                <a:schemeClr val="accent2">
                  <a:lumMod val="20000"/>
                  <a:lumOff val="80000"/>
                </a:schemeClr>
              </a:buClr>
              <a:defRPr sz="1200">
                <a:solidFill>
                  <a:schemeClr val="accent2">
                    <a:lumMod val="20000"/>
                    <a:lumOff val="80000"/>
                  </a:schemeClr>
                </a:solidFill>
              </a:defRPr>
            </a:lvl2pPr>
            <a:lvl3pPr>
              <a:buClr>
                <a:schemeClr val="accent2">
                  <a:lumMod val="20000"/>
                  <a:lumOff val="80000"/>
                </a:schemeClr>
              </a:buClr>
              <a:defRPr sz="1200">
                <a:solidFill>
                  <a:schemeClr val="accent2">
                    <a:lumMod val="20000"/>
                    <a:lumOff val="80000"/>
                  </a:schemeClr>
                </a:solidFill>
              </a:defRPr>
            </a:lvl3pPr>
            <a:lvl4pPr>
              <a:buClr>
                <a:schemeClr val="accent2">
                  <a:lumMod val="20000"/>
                  <a:lumOff val="80000"/>
                </a:schemeClr>
              </a:buClr>
              <a:defRPr sz="1200">
                <a:solidFill>
                  <a:schemeClr val="accent2">
                    <a:lumMod val="20000"/>
                    <a:lumOff val="80000"/>
                  </a:schemeClr>
                </a:solidFill>
              </a:defRPr>
            </a:lvl4pPr>
            <a:lvl5pPr>
              <a:buClr>
                <a:schemeClr val="accent2">
                  <a:lumMod val="20000"/>
                  <a:lumOff val="80000"/>
                </a:schemeClr>
              </a:buClr>
              <a:defRPr sz="1200">
                <a:solidFill>
                  <a:schemeClr val="accent2">
                    <a:lumMod val="20000"/>
                    <a:lumOff val="80000"/>
                  </a:schemeClr>
                </a:solidFill>
              </a:defRPr>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15" name="Picture Placeholder 14"/>
          <p:cNvSpPr>
            <a:spLocks noGrp="1"/>
          </p:cNvSpPr>
          <p:nvPr>
            <p:ph type="pic" sz="quarter" idx="13"/>
          </p:nvPr>
        </p:nvSpPr>
        <p:spPr>
          <a:xfrm>
            <a:off x="-1" y="0"/>
            <a:ext cx="12188825" cy="6858000"/>
          </a:xfrm>
          <a:custGeom>
            <a:avLst/>
            <a:gdLst>
              <a:gd name="connsiteX0" fmla="*/ 4759389 w 12188825"/>
              <a:gd name="connsiteY0" fmla="*/ 4787265 h 6858000"/>
              <a:gd name="connsiteX1" fmla="*/ 4759389 w 12188825"/>
              <a:gd name="connsiteY1" fmla="*/ 4814697 h 6858000"/>
              <a:gd name="connsiteX2" fmla="*/ 7429437 w 12188825"/>
              <a:gd name="connsiteY2" fmla="*/ 4814697 h 6858000"/>
              <a:gd name="connsiteX3" fmla="*/ 7429437 w 12188825"/>
              <a:gd name="connsiteY3" fmla="*/ 4787265 h 6858000"/>
              <a:gd name="connsiteX4" fmla="*/ 0 w 12188825"/>
              <a:gd name="connsiteY4" fmla="*/ 0 h 6858000"/>
              <a:gd name="connsiteX5" fmla="*/ 12188825 w 12188825"/>
              <a:gd name="connsiteY5" fmla="*/ 0 h 6858000"/>
              <a:gd name="connsiteX6" fmla="*/ 12188825 w 12188825"/>
              <a:gd name="connsiteY6" fmla="*/ 6858000 h 6858000"/>
              <a:gd name="connsiteX7" fmla="*/ 0 w 12188825"/>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88825" h="6858000">
                <a:moveTo>
                  <a:pt x="4759389" y="4787265"/>
                </a:moveTo>
                <a:lnTo>
                  <a:pt x="4759389" y="4814697"/>
                </a:lnTo>
                <a:lnTo>
                  <a:pt x="7429437" y="4814697"/>
                </a:lnTo>
                <a:lnTo>
                  <a:pt x="7429437" y="4787265"/>
                </a:lnTo>
                <a:close/>
                <a:moveTo>
                  <a:pt x="0" y="0"/>
                </a:moveTo>
                <a:lnTo>
                  <a:pt x="12188825" y="0"/>
                </a:lnTo>
                <a:lnTo>
                  <a:pt x="12188825" y="6858000"/>
                </a:lnTo>
                <a:lnTo>
                  <a:pt x="0" y="6858000"/>
                </a:lnTo>
                <a:close/>
              </a:path>
            </a:pathLst>
          </a:custGeom>
          <a:solidFill>
            <a:schemeClr val="accent2"/>
          </a:solidFill>
        </p:spPr>
        <p:txBody>
          <a:bodyPr wrap="square" anchor="ctr">
            <a:noAutofit/>
          </a:bodyPr>
          <a:lstStyle>
            <a:lvl1pPr marL="0" indent="0" algn="ctr">
              <a:buNone/>
              <a:defRPr/>
            </a:lvl1pPr>
          </a:lstStyle>
          <a:p>
            <a:endParaRPr lang="en-US" dirty="0"/>
          </a:p>
        </p:txBody>
      </p:sp>
      <p:sp>
        <p:nvSpPr>
          <p:cNvPr id="2" name="Title 1"/>
          <p:cNvSpPr>
            <a:spLocks noGrp="1"/>
          </p:cNvSpPr>
          <p:nvPr>
            <p:ph type="title" hasCustomPrompt="1"/>
          </p:nvPr>
        </p:nvSpPr>
        <p:spPr>
          <a:xfrm>
            <a:off x="415988" y="3657600"/>
            <a:ext cx="11356848" cy="941832"/>
          </a:xfrm>
        </p:spPr>
        <p:txBody>
          <a:bodyPr anchor="t">
            <a:normAutofit/>
          </a:bodyPr>
          <a:lstStyle>
            <a:lvl1pPr algn="ctr">
              <a:lnSpc>
                <a:spcPct val="90000"/>
              </a:lnSpc>
              <a:defRPr sz="4800" b="0" cap="none" baseline="0">
                <a:solidFill>
                  <a:schemeClr val="accent2">
                    <a:lumMod val="20000"/>
                    <a:lumOff val="80000"/>
                  </a:schemeClr>
                </a:solidFill>
              </a:defRPr>
            </a:lvl1pPr>
          </a:lstStyle>
          <a:p>
            <a:r>
              <a:rPr lang="en-US" dirty="0"/>
              <a:t>CLICK TO EDIT MASTER TITLE STYLE</a:t>
            </a:r>
            <a:endParaRPr lang="en-US" dirty="0"/>
          </a:p>
        </p:txBody>
      </p:sp>
      <p:sp>
        <p:nvSpPr>
          <p:cNvPr id="3" name="Text Placeholder 2"/>
          <p:cNvSpPr>
            <a:spLocks noGrp="1"/>
          </p:cNvSpPr>
          <p:nvPr>
            <p:ph type="body" idx="1"/>
          </p:nvPr>
        </p:nvSpPr>
        <p:spPr>
          <a:xfrm>
            <a:off x="1380680" y="5129784"/>
            <a:ext cx="9427464" cy="987552"/>
          </a:xfrm>
        </p:spPr>
        <p:txBody>
          <a:bodyPr anchor="t">
            <a:normAutofit/>
          </a:bodyPr>
          <a:lstStyle>
            <a:lvl1pPr marL="0" indent="0" algn="ctr">
              <a:spcBef>
                <a:spcPts val="0"/>
              </a:spcBef>
              <a:buNone/>
              <a:defRPr sz="2400" cap="all" baseline="0">
                <a:solidFill>
                  <a:schemeClr val="accent4">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endParaRPr lang="en-US" dirty="0"/>
          </a:p>
        </p:txBody>
      </p:sp>
      <p:sp>
        <p:nvSpPr>
          <p:cNvPr id="16" name="Rectangle 15"/>
          <p:cNvSpPr/>
          <p:nvPr userDrawn="1"/>
        </p:nvSpPr>
        <p:spPr>
          <a:xfrm>
            <a:off x="4759388" y="4787265"/>
            <a:ext cx="2670048" cy="27432"/>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rison">
    <p:bg>
      <p:bgPr>
        <a:solidFill>
          <a:schemeClr val="accent1"/>
        </a:solidFill>
        <a:effectLst/>
      </p:bgPr>
    </p:bg>
    <p:spTree>
      <p:nvGrpSpPr>
        <p:cNvPr id="1" name=""/>
        <p:cNvGrpSpPr/>
        <p:nvPr/>
      </p:nvGrpSpPr>
      <p:grpSpPr>
        <a:xfrm>
          <a:off x="0" y="0"/>
          <a:ext cx="0" cy="0"/>
          <a:chOff x="0" y="0"/>
          <a:chExt cx="0" cy="0"/>
        </a:xfrm>
      </p:grpSpPr>
      <p:sp>
        <p:nvSpPr>
          <p:cNvPr id="18" name="Rectangle 17"/>
          <p:cNvSpPr/>
          <p:nvPr userDrawn="1"/>
        </p:nvSpPr>
        <p:spPr>
          <a:xfrm>
            <a:off x="3813048" y="612648"/>
            <a:ext cx="7635240" cy="54864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Picture Placeholder 16"/>
          <p:cNvSpPr>
            <a:spLocks noGrp="1"/>
          </p:cNvSpPr>
          <p:nvPr>
            <p:ph type="pic" sz="quarter" idx="13"/>
          </p:nvPr>
        </p:nvSpPr>
        <p:spPr>
          <a:xfrm>
            <a:off x="0" y="0"/>
            <a:ext cx="8906256" cy="6858000"/>
          </a:xfrm>
          <a:custGeom>
            <a:avLst/>
            <a:gdLst>
              <a:gd name="connsiteX0" fmla="*/ 0 w 8906256"/>
              <a:gd name="connsiteY0" fmla="*/ 0 h 6858000"/>
              <a:gd name="connsiteX1" fmla="*/ 8906256 w 8906256"/>
              <a:gd name="connsiteY1" fmla="*/ 0 h 6858000"/>
              <a:gd name="connsiteX2" fmla="*/ 8906256 w 8906256"/>
              <a:gd name="connsiteY2" fmla="*/ 612648 h 6858000"/>
              <a:gd name="connsiteX3" fmla="*/ 4945285 w 8906256"/>
              <a:gd name="connsiteY3" fmla="*/ 612648 h 6858000"/>
              <a:gd name="connsiteX4" fmla="*/ 3813048 w 8906256"/>
              <a:gd name="connsiteY4" fmla="*/ 612648 h 6858000"/>
              <a:gd name="connsiteX5" fmla="*/ 3813048 w 8906256"/>
              <a:gd name="connsiteY5" fmla="*/ 6099048 h 6858000"/>
              <a:gd name="connsiteX6" fmla="*/ 4945285 w 8906256"/>
              <a:gd name="connsiteY6" fmla="*/ 6099048 h 6858000"/>
              <a:gd name="connsiteX7" fmla="*/ 8906256 w 8906256"/>
              <a:gd name="connsiteY7" fmla="*/ 6099048 h 6858000"/>
              <a:gd name="connsiteX8" fmla="*/ 8906256 w 8906256"/>
              <a:gd name="connsiteY8" fmla="*/ 6858000 h 6858000"/>
              <a:gd name="connsiteX9" fmla="*/ 0 w 8906256"/>
              <a:gd name="connsiteY9"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06256" h="6858000">
                <a:moveTo>
                  <a:pt x="0" y="0"/>
                </a:moveTo>
                <a:lnTo>
                  <a:pt x="8906256" y="0"/>
                </a:lnTo>
                <a:lnTo>
                  <a:pt x="8906256" y="612648"/>
                </a:lnTo>
                <a:lnTo>
                  <a:pt x="4945285" y="612648"/>
                </a:lnTo>
                <a:lnTo>
                  <a:pt x="3813048" y="612648"/>
                </a:lnTo>
                <a:lnTo>
                  <a:pt x="3813048" y="6099048"/>
                </a:lnTo>
                <a:lnTo>
                  <a:pt x="4945285" y="6099048"/>
                </a:lnTo>
                <a:lnTo>
                  <a:pt x="8906256" y="6099048"/>
                </a:lnTo>
                <a:lnTo>
                  <a:pt x="8906256" y="6858000"/>
                </a:lnTo>
                <a:lnTo>
                  <a:pt x="0" y="6858000"/>
                </a:lnTo>
                <a:close/>
              </a:path>
            </a:pathLst>
          </a:custGeom>
          <a:solidFill>
            <a:schemeClr val="bg2"/>
          </a:solidFill>
        </p:spPr>
        <p:txBody>
          <a:bodyPr wrap="square" anchor="ctr">
            <a:noAutofit/>
          </a:bodyPr>
          <a:lstStyle>
            <a:lvl1pPr marL="0" indent="0" algn="ctr">
              <a:buNone/>
              <a:defRPr/>
            </a:lvl1pPr>
          </a:lstStyle>
          <a:p>
            <a:endParaRPr lang="en-US" dirty="0"/>
          </a:p>
        </p:txBody>
      </p:sp>
      <p:sp>
        <p:nvSpPr>
          <p:cNvPr id="3" name="Footer Placeholder 2"/>
          <p:cNvSpPr>
            <a:spLocks noGrp="1"/>
          </p:cNvSpPr>
          <p:nvPr>
            <p:ph type="ftr" sz="quarter" idx="10"/>
          </p:nvPr>
        </p:nvSpPr>
        <p:spPr/>
        <p:txBody>
          <a:bodyPr/>
          <a:lstStyle/>
          <a:p>
            <a:r>
              <a:rPr lang="en-US" dirty="0"/>
              <a:t>CLASSICAL LITERATURE</a:t>
            </a:r>
            <a:endParaRPr lang="en-US" dirty="0"/>
          </a:p>
        </p:txBody>
      </p:sp>
      <p:sp>
        <p:nvSpPr>
          <p:cNvPr id="5" name="Slide Number Placeholder 4"/>
          <p:cNvSpPr>
            <a:spLocks noGrp="1"/>
          </p:cNvSpPr>
          <p:nvPr>
            <p:ph type="sldNum" sz="quarter" idx="12"/>
          </p:nvPr>
        </p:nvSpPr>
        <p:spPr/>
        <p:txBody>
          <a:bodyPr/>
          <a:lstStyle/>
          <a:p>
            <a:fld id="{DF28FB93-0A08-4E7D-8E63-9EFA29F1E093}" type="slidenum">
              <a:rPr lang="en-US" smtClean="0"/>
            </a:fld>
            <a:endParaRPr lang="en-US" dirty="0"/>
          </a:p>
        </p:txBody>
      </p:sp>
      <p:cxnSp>
        <p:nvCxnSpPr>
          <p:cNvPr id="11" name="Straight Connector 10"/>
          <p:cNvCxnSpPr/>
          <p:nvPr userDrawn="1"/>
        </p:nvCxnSpPr>
        <p:spPr>
          <a:xfrm>
            <a:off x="4570412" y="3886200"/>
            <a:ext cx="6871852"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userDrawn="1"/>
        </p:nvCxnSpPr>
        <p:spPr>
          <a:xfrm>
            <a:off x="11444684" y="3886200"/>
            <a:ext cx="744141" cy="0"/>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0" name="Title 9"/>
          <p:cNvSpPr>
            <a:spLocks noGrp="1"/>
          </p:cNvSpPr>
          <p:nvPr>
            <p:ph type="title"/>
          </p:nvPr>
        </p:nvSpPr>
        <p:spPr>
          <a:xfrm>
            <a:off x="4434840" y="1389888"/>
            <a:ext cx="6327648" cy="2304288"/>
          </a:xfrm>
        </p:spPr>
        <p:txBody>
          <a:bodyPr/>
          <a:lstStyle>
            <a:lvl1pPr>
              <a:defRPr>
                <a:solidFill>
                  <a:schemeClr val="tx2">
                    <a:lumMod val="50000"/>
                  </a:schemeClr>
                </a:solidFill>
              </a:defRPr>
            </a:lvl1pPr>
          </a:lstStyle>
          <a:p>
            <a:r>
              <a:rPr lang="en-US" dirty="0"/>
              <a:t>Click to edit Master title style</a:t>
            </a:r>
            <a:endParaRPr lang="en-US" dirty="0"/>
          </a:p>
        </p:txBody>
      </p:sp>
      <p:sp>
        <p:nvSpPr>
          <p:cNvPr id="13" name="Text Placeholder 2"/>
          <p:cNvSpPr>
            <a:spLocks noGrp="1"/>
          </p:cNvSpPr>
          <p:nvPr>
            <p:ph type="body" idx="1"/>
          </p:nvPr>
        </p:nvSpPr>
        <p:spPr>
          <a:xfrm>
            <a:off x="5230368" y="3813048"/>
            <a:ext cx="2112264" cy="711200"/>
          </a:xfrm>
        </p:spPr>
        <p:txBody>
          <a:bodyPr anchor="b">
            <a:normAutofit/>
          </a:bodyPr>
          <a:lstStyle>
            <a:lvl1pPr marL="0" indent="0">
              <a:lnSpc>
                <a:spcPct val="90000"/>
              </a:lnSpc>
              <a:spcBef>
                <a:spcPts val="0"/>
              </a:spcBef>
              <a:buNone/>
              <a:defRPr sz="16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endParaRPr lang="en-US" dirty="0"/>
          </a:p>
        </p:txBody>
      </p:sp>
      <p:sp>
        <p:nvSpPr>
          <p:cNvPr id="14" name="Content Placeholder 3"/>
          <p:cNvSpPr>
            <a:spLocks noGrp="1"/>
          </p:cNvSpPr>
          <p:nvPr>
            <p:ph sz="half" idx="2"/>
          </p:nvPr>
        </p:nvSpPr>
        <p:spPr>
          <a:xfrm>
            <a:off x="5230368" y="4617720"/>
            <a:ext cx="1901952" cy="1316736"/>
          </a:xfrm>
        </p:spPr>
        <p:txBody>
          <a:bodyPr>
            <a:normAutofit/>
          </a:bodyPr>
          <a:lstStyle>
            <a:lvl1pPr>
              <a:lnSpc>
                <a:spcPct val="100000"/>
              </a:lnSpc>
              <a:spcBef>
                <a:spcPts val="400"/>
              </a:spcBef>
              <a:defRPr sz="16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lnSpc>
                <a:spcPct val="100000"/>
              </a:lnSpc>
              <a:spcBef>
                <a:spcPts val="400"/>
              </a:spcBef>
              <a:defRPr sz="1400"/>
            </a:lvl5pPr>
            <a:lvl6pPr>
              <a:defRPr sz="1400"/>
            </a:lvl6pPr>
            <a:lvl7pPr>
              <a:defRPr sz="1400"/>
            </a:lvl7pPr>
            <a:lvl8pPr>
              <a:defRPr sz="1400"/>
            </a:lvl8pPr>
            <a:lvl9pPr>
              <a:defRPr sz="1400"/>
            </a:lvl9pPr>
          </a:lstStyle>
          <a:p>
            <a:pPr lvl="0"/>
            <a:r>
              <a:rPr lang="en-US" dirty="0"/>
              <a:t>Click to edit Master text styles</a:t>
            </a:r>
            <a:endParaRPr dirty="0"/>
          </a:p>
        </p:txBody>
      </p:sp>
      <p:sp>
        <p:nvSpPr>
          <p:cNvPr id="15" name="Text Placeholder 4"/>
          <p:cNvSpPr>
            <a:spLocks noGrp="1"/>
          </p:cNvSpPr>
          <p:nvPr>
            <p:ph type="body" sz="quarter" idx="3"/>
          </p:nvPr>
        </p:nvSpPr>
        <p:spPr>
          <a:xfrm>
            <a:off x="8074152" y="3813048"/>
            <a:ext cx="1901952" cy="711200"/>
          </a:xfrm>
        </p:spPr>
        <p:txBody>
          <a:bodyPr anchor="b">
            <a:noAutofit/>
          </a:bodyPr>
          <a:lstStyle>
            <a:lvl1pPr marL="0" indent="0">
              <a:lnSpc>
                <a:spcPct val="90000"/>
              </a:lnSpc>
              <a:spcBef>
                <a:spcPts val="0"/>
              </a:spcBef>
              <a:buNone/>
              <a:defRPr sz="16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endParaRPr lang="en-US" dirty="0"/>
          </a:p>
        </p:txBody>
      </p:sp>
      <p:sp>
        <p:nvSpPr>
          <p:cNvPr id="16" name="Content Placeholder 5"/>
          <p:cNvSpPr>
            <a:spLocks noGrp="1"/>
          </p:cNvSpPr>
          <p:nvPr>
            <p:ph sz="quarter" idx="4"/>
          </p:nvPr>
        </p:nvSpPr>
        <p:spPr>
          <a:xfrm>
            <a:off x="8074152" y="4617720"/>
            <a:ext cx="1901952" cy="1316736"/>
          </a:xfrm>
        </p:spPr>
        <p:txBody>
          <a:bodyPr>
            <a:normAutofit/>
          </a:bodyPr>
          <a:lstStyle>
            <a:lvl1pPr>
              <a:lnSpc>
                <a:spcPct val="100000"/>
              </a:lnSpc>
              <a:spcBef>
                <a:spcPts val="400"/>
              </a:spcBef>
              <a:defRPr sz="16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lnSpc>
                <a:spcPct val="100000"/>
              </a:lnSpc>
              <a:spcBef>
                <a:spcPts val="400"/>
              </a:spcBef>
              <a:defRPr sz="1400"/>
            </a:lvl5pPr>
            <a:lvl6pPr>
              <a:defRPr sz="1400"/>
            </a:lvl6pPr>
            <a:lvl7pPr>
              <a:defRPr sz="1400"/>
            </a:lvl7pPr>
            <a:lvl8pPr>
              <a:defRPr sz="1400"/>
            </a:lvl8pPr>
            <a:lvl9pPr>
              <a:defRPr sz="1400"/>
            </a:lvl9pPr>
          </a:lstStyle>
          <a:p>
            <a:pPr lvl="0"/>
            <a:r>
              <a:rPr lang="en-US" dirty="0"/>
              <a:t>Click to edit Master text styles</a:t>
            </a:r>
            <a:endParaRPr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14400" y="1444752"/>
            <a:ext cx="10360152" cy="4416552"/>
          </a:xfrm>
        </p:spPr>
        <p:txBody>
          <a:bodyPr lIns="91440" rIns="91440" anchor="t">
            <a:noAutofit/>
          </a:bodyPr>
          <a:lstStyle>
            <a:lvl1pPr algn="l">
              <a:lnSpc>
                <a:spcPct val="100000"/>
              </a:lnSpc>
              <a:defRPr sz="4000" b="0" cap="none" baseline="0">
                <a:solidFill>
                  <a:schemeClr val="accent1">
                    <a:lumMod val="20000"/>
                    <a:lumOff val="80000"/>
                  </a:schemeClr>
                </a:solidFill>
              </a:defRPr>
            </a:lvl1pPr>
          </a:lstStyle>
          <a:p>
            <a:r>
              <a:rPr lang="en-US" dirty="0"/>
              <a:t>CLICK TO EDIT MASTER TITLE STYLE</a:t>
            </a:r>
            <a:endParaRPr lang="en-US" dirty="0"/>
          </a:p>
        </p:txBody>
      </p:sp>
      <p:sp>
        <p:nvSpPr>
          <p:cNvPr id="3" name="Text Placeholder 2"/>
          <p:cNvSpPr>
            <a:spLocks noGrp="1"/>
          </p:cNvSpPr>
          <p:nvPr>
            <p:ph type="body" idx="1"/>
          </p:nvPr>
        </p:nvSpPr>
        <p:spPr>
          <a:xfrm>
            <a:off x="7543800" y="5495544"/>
            <a:ext cx="4494212" cy="484632"/>
          </a:xfrm>
        </p:spPr>
        <p:txBody>
          <a:bodyPr anchor="t">
            <a:noAutofit/>
          </a:bodyPr>
          <a:lstStyle>
            <a:lvl1pPr marL="0" indent="0" algn="l">
              <a:spcBef>
                <a:spcPts val="0"/>
              </a:spcBef>
              <a:buNone/>
              <a:defRPr sz="2400" cap="all" baseline="0">
                <a:solidFill>
                  <a:schemeClr val="accent4">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endParaRPr lang="en-US" dirty="0"/>
          </a:p>
        </p:txBody>
      </p:sp>
      <p:cxnSp>
        <p:nvCxnSpPr>
          <p:cNvPr id="4" name="Straight Connector 3"/>
          <p:cNvCxnSpPr/>
          <p:nvPr userDrawn="1"/>
        </p:nvCxnSpPr>
        <p:spPr>
          <a:xfrm>
            <a:off x="7618412" y="6172200"/>
            <a:ext cx="4570413" cy="0"/>
          </a:xfrm>
          <a:prstGeom prst="line">
            <a:avLst/>
          </a:prstGeom>
          <a:ln w="2540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Question">
    <p:bg>
      <p:bgPr>
        <a:solidFill>
          <a:schemeClr val="accent2"/>
        </a:solidFill>
        <a:effectLst/>
      </p:bgPr>
    </p:bg>
    <p:spTree>
      <p:nvGrpSpPr>
        <p:cNvPr id="1" name=""/>
        <p:cNvGrpSpPr/>
        <p:nvPr/>
      </p:nvGrpSpPr>
      <p:grpSpPr>
        <a:xfrm>
          <a:off x="0" y="0"/>
          <a:ext cx="0" cy="0"/>
          <a:chOff x="0" y="0"/>
          <a:chExt cx="0" cy="0"/>
        </a:xfrm>
      </p:grpSpPr>
      <p:cxnSp>
        <p:nvCxnSpPr>
          <p:cNvPr id="4" name="Straight Connector 3"/>
          <p:cNvCxnSpPr/>
          <p:nvPr userDrawn="1"/>
        </p:nvCxnSpPr>
        <p:spPr>
          <a:xfrm>
            <a:off x="0" y="6400800"/>
            <a:ext cx="12188825" cy="0"/>
          </a:xfrm>
          <a:prstGeom prst="line">
            <a:avLst/>
          </a:prstGeom>
          <a:ln w="254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sp>
        <p:nvSpPr>
          <p:cNvPr id="8" name="Picture Placeholder 7"/>
          <p:cNvSpPr>
            <a:spLocks noGrp="1"/>
          </p:cNvSpPr>
          <p:nvPr>
            <p:ph type="pic" sz="quarter" idx="13"/>
          </p:nvPr>
        </p:nvSpPr>
        <p:spPr>
          <a:xfrm>
            <a:off x="9144000" y="0"/>
            <a:ext cx="2587752" cy="6858000"/>
          </a:xfrm>
          <a:solidFill>
            <a:schemeClr val="bg2"/>
          </a:solidFill>
        </p:spPr>
        <p:txBody>
          <a:bodyPr anchor="ctr"/>
          <a:lstStyle>
            <a:lvl1pPr marL="0" indent="0" algn="ctr">
              <a:buNone/>
              <a:defRPr/>
            </a:lvl1pPr>
          </a:lstStyle>
          <a:p>
            <a:endParaRPr lang="en-US" dirty="0"/>
          </a:p>
        </p:txBody>
      </p:sp>
      <p:sp>
        <p:nvSpPr>
          <p:cNvPr id="10" name="Title 9"/>
          <p:cNvSpPr>
            <a:spLocks noGrp="1"/>
          </p:cNvSpPr>
          <p:nvPr>
            <p:ph type="title"/>
          </p:nvPr>
        </p:nvSpPr>
        <p:spPr>
          <a:xfrm>
            <a:off x="841248" y="2414016"/>
            <a:ext cx="7013448" cy="3374136"/>
          </a:xfrm>
        </p:spPr>
        <p:txBody>
          <a:bodyPr/>
          <a:lstStyle>
            <a:lvl1pPr>
              <a:defRPr>
                <a:solidFill>
                  <a:schemeClr val="tx2">
                    <a:lumMod val="50000"/>
                  </a:schemeClr>
                </a:solidFill>
              </a:defRPr>
            </a:lvl1pPr>
          </a:lstStyle>
          <a:p>
            <a:r>
              <a:rPr lang="en-US" dirty="0"/>
              <a:t>Click to edit Master title style</a:t>
            </a:r>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6" Type="http://schemas.openxmlformats.org/officeDocument/2006/relationships/theme" Target="../theme/theme1.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18883" y="431800"/>
            <a:ext cx="9751060" cy="1625600"/>
          </a:xfrm>
          <a:prstGeom prst="rect">
            <a:avLst/>
          </a:prstGeom>
        </p:spPr>
        <p:txBody>
          <a:bodyPr vert="horz" lIns="91440" tIns="45720" rIns="91440" bIns="45720" rtlCol="0" anchor="t">
            <a:noAutofit/>
          </a:bodyPr>
          <a:lstStyle/>
          <a:p>
            <a:r>
              <a:rPr lang="en-US" dirty="0"/>
              <a:t>CLICK TO EDIT MASTER TITLE STYLE</a:t>
            </a:r>
            <a:endParaRPr lang="en-US" dirty="0"/>
          </a:p>
        </p:txBody>
      </p:sp>
      <p:sp>
        <p:nvSpPr>
          <p:cNvPr id="3" name="Text Placeholder 2"/>
          <p:cNvSpPr>
            <a:spLocks noGrp="1"/>
          </p:cNvSpPr>
          <p:nvPr>
            <p:ph type="body" idx="1"/>
          </p:nvPr>
        </p:nvSpPr>
        <p:spPr>
          <a:xfrm>
            <a:off x="1218883" y="2362200"/>
            <a:ext cx="9751060" cy="3708400"/>
          </a:xfrm>
          <a:prstGeom prst="rect">
            <a:avLst/>
          </a:prstGeom>
        </p:spPr>
        <p:txBody>
          <a:bodyPr vert="horz" lIns="91440" tIns="45720" rIns="91440" bIns="45720" rtlCol="0">
            <a:noAutofit/>
          </a:body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dirty="0"/>
          </a:p>
        </p:txBody>
      </p:sp>
      <p:sp>
        <p:nvSpPr>
          <p:cNvPr id="5" name="Footer Placeholder 4"/>
          <p:cNvSpPr>
            <a:spLocks noGrp="1"/>
          </p:cNvSpPr>
          <p:nvPr>
            <p:ph type="ftr" sz="quarter" idx="3"/>
          </p:nvPr>
        </p:nvSpPr>
        <p:spPr>
          <a:xfrm rot="5400000">
            <a:off x="11183112" y="5413248"/>
            <a:ext cx="1298448" cy="219456"/>
          </a:xfrm>
          <a:prstGeom prst="rect">
            <a:avLst/>
          </a:prstGeom>
        </p:spPr>
        <p:txBody>
          <a:bodyPr vert="horz" lIns="91440" tIns="45720" rIns="91440" bIns="45720" rtlCol="0" anchor="ctr">
            <a:noAutofit/>
          </a:bodyPr>
          <a:lstStyle>
            <a:lvl1pPr algn="r">
              <a:defRPr sz="800" cap="all" baseline="0">
                <a:solidFill>
                  <a:schemeClr val="accent2">
                    <a:lumMod val="20000"/>
                    <a:lumOff val="80000"/>
                  </a:schemeClr>
                </a:solidFill>
              </a:defRPr>
            </a:lvl1pPr>
          </a:lstStyle>
          <a:p>
            <a:r>
              <a:rPr lang="en-US" dirty="0"/>
              <a:t>CLASSICAL LITERATURE</a:t>
            </a:r>
            <a:endParaRPr lang="en-US" dirty="0"/>
          </a:p>
        </p:txBody>
      </p:sp>
      <p:sp>
        <p:nvSpPr>
          <p:cNvPr id="6" name="Slide Number Placeholder 5"/>
          <p:cNvSpPr>
            <a:spLocks noGrp="1"/>
          </p:cNvSpPr>
          <p:nvPr>
            <p:ph type="sldNum" sz="quarter" idx="4"/>
          </p:nvPr>
        </p:nvSpPr>
        <p:spPr>
          <a:xfrm>
            <a:off x="11565572" y="6245352"/>
            <a:ext cx="548640" cy="457200"/>
          </a:xfrm>
          <a:prstGeom prst="rect">
            <a:avLst/>
          </a:prstGeom>
        </p:spPr>
        <p:txBody>
          <a:bodyPr vert="horz" lIns="0" tIns="0" rIns="0" bIns="0" rtlCol="0" anchor="ctr">
            <a:noAutofit/>
          </a:bodyPr>
          <a:lstStyle>
            <a:lvl1pPr algn="ctr">
              <a:defRPr sz="3000">
                <a:solidFill>
                  <a:schemeClr val="accent2">
                    <a:lumMod val="20000"/>
                    <a:lumOff val="80000"/>
                  </a:schemeClr>
                </a:solidFill>
                <a:latin typeface="+mj-lt"/>
              </a:defRPr>
            </a:lvl1pPr>
          </a:lstStyle>
          <a:p>
            <a:fld id="{DF28FB93-0A08-4E7D-8E63-9EFA29F1E093}" type="slidenum">
              <a:rPr lang="en-US" smtClean="0"/>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hdr="0" dt="0"/>
  <p:txStyles>
    <p:titleStyle>
      <a:lvl1pPr algn="l" defTabSz="914400" rtl="0" eaLnBrk="1" latinLnBrk="0" hangingPunct="1">
        <a:spcBef>
          <a:spcPct val="0"/>
        </a:spcBef>
        <a:buNone/>
        <a:defRPr sz="4800" kern="1200" cap="all" spc="100" baseline="0">
          <a:solidFill>
            <a:schemeClr val="tx1">
              <a:lumMod val="50000"/>
            </a:schemeClr>
          </a:solidFill>
          <a:latin typeface="+mj-lt"/>
          <a:ea typeface="+mj-ea"/>
          <a:cs typeface="+mj-cs"/>
        </a:defRPr>
      </a:lvl1pPr>
    </p:titleStyle>
    <p:bodyStyle>
      <a:lvl1pPr marL="247015" indent="-247015" algn="l" defTabSz="914400" rtl="0" eaLnBrk="1" latinLnBrk="0" hangingPunct="1">
        <a:lnSpc>
          <a:spcPct val="90000"/>
        </a:lnSpc>
        <a:spcBef>
          <a:spcPts val="1800"/>
        </a:spcBef>
        <a:buClr>
          <a:schemeClr val="tx1">
            <a:lumMod val="50000"/>
          </a:schemeClr>
        </a:buClr>
        <a:buFont typeface="Arial" panose="020B0604020202020204" pitchFamily="34" charset="0"/>
        <a:buChar char="•"/>
        <a:defRPr sz="2400" b="0" i="0" kern="1200">
          <a:solidFill>
            <a:schemeClr val="tx1">
              <a:lumMod val="50000"/>
            </a:schemeClr>
          </a:solidFill>
          <a:latin typeface="+mn-lt"/>
          <a:ea typeface="+mn-ea"/>
          <a:cs typeface="Gill Sans Light" panose="020B0302020104020203" pitchFamily="34" charset="-79"/>
        </a:defRPr>
      </a:lvl1pPr>
      <a:lvl2pPr marL="548640" indent="-247015" algn="l" defTabSz="914400" rtl="0" eaLnBrk="1" latinLnBrk="0" hangingPunct="1">
        <a:lnSpc>
          <a:spcPct val="90000"/>
        </a:lnSpc>
        <a:spcBef>
          <a:spcPts val="800"/>
        </a:spcBef>
        <a:buClr>
          <a:schemeClr val="tx1">
            <a:lumMod val="50000"/>
          </a:schemeClr>
        </a:buClr>
        <a:buFont typeface="Arial" panose="020B0604020202020204" pitchFamily="34" charset="0"/>
        <a:buChar char="•"/>
        <a:defRPr sz="2000" b="0" i="0" kern="1200">
          <a:solidFill>
            <a:schemeClr val="tx1">
              <a:lumMod val="50000"/>
            </a:schemeClr>
          </a:solidFill>
          <a:latin typeface="+mn-lt"/>
          <a:ea typeface="+mn-ea"/>
          <a:cs typeface="Gill Sans Light" panose="020B0302020104020203" pitchFamily="34" charset="-79"/>
        </a:defRPr>
      </a:lvl2pPr>
      <a:lvl3pPr marL="850265" indent="-247015" algn="l" defTabSz="914400" rtl="0" eaLnBrk="1" latinLnBrk="0" hangingPunct="1">
        <a:lnSpc>
          <a:spcPct val="90000"/>
        </a:lnSpc>
        <a:spcBef>
          <a:spcPts val="800"/>
        </a:spcBef>
        <a:buClr>
          <a:schemeClr val="tx1">
            <a:lumMod val="50000"/>
          </a:schemeClr>
        </a:buClr>
        <a:buFont typeface="Arial" panose="020B0604020202020204" pitchFamily="34" charset="0"/>
        <a:buChar char="•"/>
        <a:defRPr sz="1800" b="0" i="0" kern="1200">
          <a:solidFill>
            <a:schemeClr val="tx1">
              <a:lumMod val="50000"/>
            </a:schemeClr>
          </a:solidFill>
          <a:latin typeface="+mn-lt"/>
          <a:ea typeface="+mn-ea"/>
          <a:cs typeface="Gill Sans Light" panose="020B0302020104020203" pitchFamily="34" charset="-79"/>
        </a:defRPr>
      </a:lvl3pPr>
      <a:lvl4pPr marL="1151890" indent="-247015" algn="l" defTabSz="914400" rtl="0" eaLnBrk="1" latinLnBrk="0" hangingPunct="1">
        <a:lnSpc>
          <a:spcPct val="90000"/>
        </a:lnSpc>
        <a:spcBef>
          <a:spcPts val="800"/>
        </a:spcBef>
        <a:buClr>
          <a:schemeClr val="tx1">
            <a:lumMod val="50000"/>
          </a:schemeClr>
        </a:buClr>
        <a:buFont typeface="Arial" panose="020B0604020202020204" pitchFamily="34" charset="0"/>
        <a:buChar char="•"/>
        <a:defRPr sz="1600" b="0" i="0" kern="1200">
          <a:solidFill>
            <a:schemeClr val="tx1">
              <a:lumMod val="50000"/>
            </a:schemeClr>
          </a:solidFill>
          <a:latin typeface="+mn-lt"/>
          <a:ea typeface="+mn-ea"/>
          <a:cs typeface="Gill Sans Light" panose="020B0302020104020203" pitchFamily="34" charset="-79"/>
        </a:defRPr>
      </a:lvl4pPr>
      <a:lvl5pPr marL="1454150" indent="-247015" algn="l" defTabSz="914400" rtl="0" eaLnBrk="1" latinLnBrk="0" hangingPunct="1">
        <a:lnSpc>
          <a:spcPct val="90000"/>
        </a:lnSpc>
        <a:spcBef>
          <a:spcPts val="800"/>
        </a:spcBef>
        <a:buClr>
          <a:schemeClr val="tx1">
            <a:lumMod val="50000"/>
          </a:schemeClr>
        </a:buClr>
        <a:buFont typeface="Arial" panose="020B0604020202020204" pitchFamily="34" charset="0"/>
        <a:buChar char="•"/>
        <a:defRPr sz="1600" b="0" i="0" kern="1200">
          <a:solidFill>
            <a:schemeClr val="tx1">
              <a:lumMod val="50000"/>
            </a:schemeClr>
          </a:solidFill>
          <a:latin typeface="+mn-lt"/>
          <a:ea typeface="+mn-ea"/>
          <a:cs typeface="Gill Sans Light" panose="020B0302020104020203" pitchFamily="34" charset="-79"/>
        </a:defRPr>
      </a:lvl5pPr>
      <a:lvl6pPr marL="1755775" indent="-247015" algn="l" defTabSz="914400" rtl="0" eaLnBrk="1" latinLnBrk="0" hangingPunct="1">
        <a:lnSpc>
          <a:spcPct val="90000"/>
        </a:lnSpc>
        <a:spcBef>
          <a:spcPts val="800"/>
        </a:spcBef>
        <a:buClr>
          <a:schemeClr val="tx1"/>
        </a:buClr>
        <a:buFont typeface="Arial" panose="020B0604020202020204" pitchFamily="34" charset="0"/>
        <a:buChar char="•"/>
        <a:defRPr sz="1600" kern="1200" baseline="0">
          <a:solidFill>
            <a:schemeClr val="tx1"/>
          </a:solidFill>
          <a:latin typeface="+mn-lt"/>
          <a:ea typeface="+mn-ea"/>
          <a:cs typeface="+mn-cs"/>
        </a:defRPr>
      </a:lvl6pPr>
      <a:lvl7pPr marL="2057400" indent="-247015" algn="l" defTabSz="914400" rtl="0" eaLnBrk="1" latinLnBrk="0" hangingPunct="1">
        <a:lnSpc>
          <a:spcPct val="90000"/>
        </a:lnSpc>
        <a:spcBef>
          <a:spcPts val="800"/>
        </a:spcBef>
        <a:buClr>
          <a:schemeClr val="tx1"/>
        </a:buClr>
        <a:buFont typeface="Arial" panose="020B0604020202020204" pitchFamily="34" charset="0"/>
        <a:buChar char="•"/>
        <a:defRPr sz="1600" kern="1200" baseline="0">
          <a:solidFill>
            <a:schemeClr val="tx1"/>
          </a:solidFill>
          <a:latin typeface="+mn-lt"/>
          <a:ea typeface="+mn-ea"/>
          <a:cs typeface="+mn-cs"/>
        </a:defRPr>
      </a:lvl7pPr>
      <a:lvl8pPr marL="2359025" indent="-247015" algn="l" defTabSz="914400" rtl="0" eaLnBrk="1" latinLnBrk="0" hangingPunct="1">
        <a:lnSpc>
          <a:spcPct val="90000"/>
        </a:lnSpc>
        <a:spcBef>
          <a:spcPts val="800"/>
        </a:spcBef>
        <a:buClr>
          <a:schemeClr val="tx1"/>
        </a:buClr>
        <a:buFont typeface="Arial" panose="020B0604020202020204" pitchFamily="34" charset="0"/>
        <a:buChar char="•"/>
        <a:defRPr sz="1600" kern="1200" baseline="0">
          <a:solidFill>
            <a:schemeClr val="tx1"/>
          </a:solidFill>
          <a:latin typeface="+mn-lt"/>
          <a:ea typeface="+mn-ea"/>
          <a:cs typeface="+mn-cs"/>
        </a:defRPr>
      </a:lvl8pPr>
      <a:lvl9pPr marL="2660650" indent="-247015" algn="l" defTabSz="914400" rtl="0" eaLnBrk="1" latinLnBrk="0" hangingPunct="1">
        <a:lnSpc>
          <a:spcPct val="90000"/>
        </a:lnSpc>
        <a:spcBef>
          <a:spcPts val="800"/>
        </a:spcBef>
        <a:buClr>
          <a:schemeClr val="tx1"/>
        </a:buClr>
        <a:buFont typeface="Arial" panose="020B0604020202020204" pitchFamily="34" charset="0"/>
        <a:buChar char="•"/>
        <a:defRPr sz="1600" kern="1200" baseline="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microsoft.com/office/2007/relationships/hdphoto" Target="../media/image3.wdp"/><Relationship Id="rId1"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png"/><Relationship Id="rId1" Type="http://schemas.openxmlformats.org/officeDocument/2006/relationships/image" Target="../media/image4.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6.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7.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hyperlink" Target="http://localhost/ebook/login.php" TargetMode="External"/><Relationship Id="rId1"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5" descr="Wooden library"/>
          <p:cNvPicPr>
            <a:picLocks noGrp="1" noChangeAspect="1"/>
          </p:cNvPicPr>
          <p:nvPr>
            <p:ph type="pic" sz="quarter" idx="13"/>
          </p:nvPr>
        </p:nvPicPr>
        <p:blipFill rotWithShape="1">
          <a:blip r:embed="rId1" cstate="email">
            <a:extLst>
              <a:ext uri="{BEBA8EAE-BF5A-486C-A8C5-ECC9F3942E4B}">
                <a14:imgProps xmlns:a14="http://schemas.microsoft.com/office/drawing/2010/main">
                  <a14:imgLayer r:embed="rId2">
                    <a14:imgEffect>
                      <a14:brightnessContrast bright="-60000" contrast="-10000"/>
                    </a14:imgEffect>
                    <a14:imgEffect>
                      <a14:saturation sat="140000"/>
                    </a14:imgEffect>
                  </a14:imgLayer>
                </a14:imgProps>
              </a:ext>
            </a:extLst>
          </a:blip>
          <a:srcRect/>
          <a:stretch>
            <a:fillRect/>
          </a:stretch>
        </p:blipFill>
        <p:spPr>
          <a:xfrm>
            <a:off x="-1" y="0"/>
            <a:ext cx="12188825" cy="6858000"/>
          </a:xfrm>
        </p:spPr>
      </p:pic>
      <p:sp>
        <p:nvSpPr>
          <p:cNvPr id="3" name="Title 2"/>
          <p:cNvSpPr>
            <a:spLocks noGrp="1"/>
          </p:cNvSpPr>
          <p:nvPr>
            <p:ph type="title"/>
          </p:nvPr>
        </p:nvSpPr>
        <p:spPr/>
        <p:txBody>
          <a:bodyPr/>
          <a:lstStyle/>
          <a:p>
            <a:r>
              <a:rPr lang="en-US" dirty="0"/>
              <a:t>E-B O </a:t>
            </a:r>
            <a:r>
              <a:rPr lang="en-US" dirty="0" err="1"/>
              <a:t>O</a:t>
            </a:r>
            <a:r>
              <a:rPr lang="en-US" dirty="0"/>
              <a:t> K S </a:t>
            </a:r>
            <a:endParaRPr lang="en-US" dirty="0"/>
          </a:p>
        </p:txBody>
      </p:sp>
      <p:sp>
        <p:nvSpPr>
          <p:cNvPr id="6" name="Text Placeholder 5"/>
          <p:cNvSpPr>
            <a:spLocks noGrp="1"/>
          </p:cNvSpPr>
          <p:nvPr>
            <p:ph type="body" idx="1"/>
          </p:nvPr>
        </p:nvSpPr>
        <p:spPr/>
        <p:txBody>
          <a:bodyPr/>
          <a:lstStyle/>
          <a:p>
            <a:r>
              <a:rPr lang="en-US" dirty="0">
                <a:cs typeface="Gill Sans Light"/>
              </a:rPr>
              <a:t>PHP</a:t>
            </a:r>
            <a:endParaRPr lang="en-US" dirty="0"/>
          </a:p>
          <a:p>
            <a:endParaRPr lang="en-US" dirty="0"/>
          </a:p>
        </p:txBody>
      </p:sp>
    </p:spTree>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Placeholder 19" descr="Variety of books on shelves in library"/>
          <p:cNvPicPr>
            <a:picLocks noGrp="1" noChangeAspect="1"/>
          </p:cNvPicPr>
          <p:nvPr>
            <p:ph type="pic" sz="quarter" idx="13"/>
          </p:nvPr>
        </p:nvPicPr>
        <p:blipFill>
          <a:blip r:embed="rId1" cstate="email"/>
          <a:srcRect/>
          <a:stretch>
            <a:fillRect/>
          </a:stretch>
        </p:blipFill>
        <p:spPr/>
      </p:pic>
      <p:sp>
        <p:nvSpPr>
          <p:cNvPr id="3" name="Title 2"/>
          <p:cNvSpPr>
            <a:spLocks noGrp="1"/>
          </p:cNvSpPr>
          <p:nvPr>
            <p:ph type="title"/>
          </p:nvPr>
        </p:nvSpPr>
        <p:spPr>
          <a:xfrm>
            <a:off x="4455160" y="1080770"/>
            <a:ext cx="6307455" cy="2613660"/>
          </a:xfrm>
        </p:spPr>
        <p:txBody>
          <a:bodyPr/>
          <a:lstStyle/>
          <a:p>
            <a:r>
              <a:rPr lang="en-US" dirty="0"/>
              <a:t>OBjectives</a:t>
            </a:r>
            <a:br>
              <a:rPr lang="en-US" dirty="0"/>
            </a:br>
            <a:endParaRPr lang="en-US" dirty="0"/>
          </a:p>
        </p:txBody>
      </p:sp>
      <p:sp>
        <p:nvSpPr>
          <p:cNvPr id="5" name="Content Placeholder 4"/>
          <p:cNvSpPr>
            <a:spLocks noGrp="1"/>
          </p:cNvSpPr>
          <p:nvPr>
            <p:ph sz="half" idx="2"/>
          </p:nvPr>
        </p:nvSpPr>
        <p:spPr/>
        <p:txBody>
          <a:bodyPr/>
          <a:lstStyle/>
          <a:p>
            <a:pPr marL="0" indent="0">
              <a:buNone/>
            </a:pPr>
            <a:endParaRPr lang="en-US" dirty="0"/>
          </a:p>
          <a:p>
            <a:endParaRPr lang="en-US" dirty="0"/>
          </a:p>
        </p:txBody>
      </p:sp>
      <p:sp>
        <p:nvSpPr>
          <p:cNvPr id="39" name="Footer Placeholder 38"/>
          <p:cNvSpPr>
            <a:spLocks noGrp="1"/>
          </p:cNvSpPr>
          <p:nvPr>
            <p:ph type="ftr" sz="quarter" idx="10"/>
          </p:nvPr>
        </p:nvSpPr>
        <p:spPr/>
        <p:txBody>
          <a:bodyPr/>
          <a:lstStyle/>
          <a:p>
            <a:r>
              <a:rPr lang="en-US" dirty="0"/>
              <a:t>CLASSICAL LITERATURE</a:t>
            </a:r>
            <a:endParaRPr lang="en-US" dirty="0"/>
          </a:p>
        </p:txBody>
      </p:sp>
      <p:sp>
        <p:nvSpPr>
          <p:cNvPr id="40" name="Slide Number Placeholder 39"/>
          <p:cNvSpPr>
            <a:spLocks noGrp="1"/>
          </p:cNvSpPr>
          <p:nvPr>
            <p:ph type="sldNum" sz="quarter" idx="12"/>
          </p:nvPr>
        </p:nvSpPr>
        <p:spPr/>
        <p:txBody>
          <a:bodyPr/>
          <a:lstStyle/>
          <a:p>
            <a:fld id="{DF28FB93-0A08-4E7D-8E63-9EFA29F1E093}" type="slidenum">
              <a:rPr lang="en-US" smtClean="0"/>
            </a:fld>
            <a:endParaRPr lang="en-US" dirty="0"/>
          </a:p>
        </p:txBody>
      </p:sp>
      <p:sp>
        <p:nvSpPr>
          <p:cNvPr id="9" name="Text Box 8"/>
          <p:cNvSpPr txBox="1"/>
          <p:nvPr/>
        </p:nvSpPr>
        <p:spPr>
          <a:xfrm>
            <a:off x="4469765" y="2377440"/>
            <a:ext cx="4403090" cy="3239135"/>
          </a:xfrm>
          <a:prstGeom prst="rect">
            <a:avLst/>
          </a:prstGeom>
          <a:noFill/>
        </p:spPr>
        <p:txBody>
          <a:bodyPr wrap="square" rtlCol="0" anchor="t">
            <a:noAutofit/>
          </a:bodyPr>
          <a:p>
            <a:pPr marL="285750" indent="-285750">
              <a:lnSpc>
                <a:spcPct val="150000"/>
              </a:lnSpc>
              <a:buFont typeface="Arial" panose="020B0604020202020204" pitchFamily="34" charset="0"/>
              <a:buChar char="•"/>
            </a:pPr>
            <a:r>
              <a:rPr lang="en-US" dirty="0">
                <a:cs typeface="Gill Sans Light"/>
                <a:sym typeface="+mn-ea"/>
              </a:rPr>
              <a:t>Introduction  </a:t>
            </a:r>
            <a:endParaRPr lang="en-US" dirty="0"/>
          </a:p>
          <a:p>
            <a:pPr marL="285750" indent="-285750">
              <a:lnSpc>
                <a:spcPct val="150000"/>
              </a:lnSpc>
              <a:buFont typeface="Arial" panose="020B0604020202020204" pitchFamily="34" charset="0"/>
              <a:buChar char="•"/>
            </a:pPr>
            <a:r>
              <a:rPr lang="en-US" dirty="0">
                <a:cs typeface="Gill Sans Light"/>
                <a:sym typeface="+mn-ea"/>
              </a:rPr>
              <a:t>About e-project</a:t>
            </a:r>
            <a:endParaRPr lang="en-US" dirty="0" err="1"/>
          </a:p>
          <a:p>
            <a:pPr marL="285750" indent="-285750">
              <a:lnSpc>
                <a:spcPct val="150000"/>
              </a:lnSpc>
              <a:buFont typeface="Arial" panose="020B0604020202020204" pitchFamily="34" charset="0"/>
              <a:buChar char="•"/>
            </a:pPr>
            <a:r>
              <a:rPr lang="en-US" dirty="0">
                <a:cs typeface="Gill Sans Light"/>
                <a:sym typeface="+mn-ea"/>
              </a:rPr>
              <a:t>Describe e-project</a:t>
            </a:r>
            <a:endParaRPr lang="en-US" dirty="0">
              <a:cs typeface="Gill Sans Light"/>
              <a:sym typeface="+mn-ea"/>
            </a:endParaRPr>
          </a:p>
          <a:p>
            <a:pPr indent="0">
              <a:lnSpc>
                <a:spcPct val="150000"/>
              </a:lnSpc>
              <a:buFont typeface="Arial" panose="020B0604020202020204" pitchFamily="34" charset="0"/>
              <a:buNone/>
            </a:pPr>
            <a:endParaRPr lang="en-US" dirty="0" err="1"/>
          </a:p>
          <a:p>
            <a:pPr marL="285750" indent="-285750">
              <a:lnSpc>
                <a:spcPct val="150000"/>
              </a:lnSpc>
              <a:buFont typeface="Arial" panose="020B0604020202020204" pitchFamily="34" charset="0"/>
              <a:buChar char="•"/>
            </a:pPr>
            <a:r>
              <a:rPr lang="en-US" dirty="0">
                <a:cs typeface="Gill Sans Light"/>
                <a:sym typeface="+mn-ea"/>
              </a:rPr>
              <a:t>Students Work Division</a:t>
            </a:r>
            <a:endParaRPr lang="en-US" dirty="0"/>
          </a:p>
          <a:p>
            <a:pPr marL="285750" indent="-285750">
              <a:lnSpc>
                <a:spcPct val="150000"/>
              </a:lnSpc>
              <a:buClr>
                <a:srgbClr val="000000"/>
              </a:buClr>
              <a:buFont typeface="Arial" panose="020B0604020202020204" pitchFamily="34" charset="0"/>
              <a:buChar char="•"/>
            </a:pPr>
            <a:r>
              <a:rPr lang="en-US" dirty="0">
                <a:cs typeface="Gill Sans Light"/>
                <a:sym typeface="+mn-ea"/>
              </a:rPr>
              <a:t>Overall e-project experience</a:t>
            </a:r>
            <a:endParaRPr lang="en-US" dirty="0">
              <a:cs typeface="Gill Sans Light"/>
              <a:sym typeface="+mn-ea"/>
            </a:endParaRPr>
          </a:p>
        </p:txBody>
      </p:sp>
      <p:pic>
        <p:nvPicPr>
          <p:cNvPr id="14" name="Picture Placeholder 6" descr="Wooden library"/>
          <p:cNvPicPr>
            <a:picLocks noGrp="1" noChangeAspect="1"/>
          </p:cNvPicPr>
          <p:nvPr/>
        </p:nvPicPr>
        <p:blipFill>
          <a:blip r:embed="rId2" cstate="email"/>
          <a:srcRect/>
          <a:stretch>
            <a:fillRect/>
          </a:stretch>
        </p:blipFill>
        <p:spPr>
          <a:xfrm>
            <a:off x="8914130" y="647700"/>
            <a:ext cx="1669415" cy="5427980"/>
          </a:xfrm>
          <a:prstGeom prst="rect">
            <a:avLst/>
          </a:prstGeom>
          <a:solidFill>
            <a:schemeClr val="bg2"/>
          </a:solidFill>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s 19"/>
          <p:cNvSpPr/>
          <p:nvPr/>
        </p:nvSpPr>
        <p:spPr>
          <a:xfrm>
            <a:off x="7717790" y="4594225"/>
            <a:ext cx="3493770" cy="2108200"/>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4" name="Title 3"/>
          <p:cNvSpPr>
            <a:spLocks noGrp="1"/>
          </p:cNvSpPr>
          <p:nvPr>
            <p:ph type="title"/>
          </p:nvPr>
        </p:nvSpPr>
        <p:spPr>
          <a:xfrm>
            <a:off x="4037965" y="640080"/>
            <a:ext cx="7538720" cy="1774190"/>
          </a:xfrm>
        </p:spPr>
        <p:txBody>
          <a:bodyPr/>
          <a:lstStyle/>
          <a:p>
            <a:r>
              <a:rPr lang="en-US" dirty="0"/>
              <a:t>INTRODUCTION</a:t>
            </a:r>
            <a:endParaRPr lang="en-US" dirty="0"/>
          </a:p>
        </p:txBody>
      </p:sp>
      <p:pic>
        <p:nvPicPr>
          <p:cNvPr id="14" name="Picture Placeholder 13" descr="Hardcover books"/>
          <p:cNvPicPr>
            <a:picLocks noGrp="1" noChangeAspect="1"/>
          </p:cNvPicPr>
          <p:nvPr>
            <p:ph type="pic" sz="quarter" idx="13"/>
          </p:nvPr>
        </p:nvPicPr>
        <p:blipFill>
          <a:blip r:embed="rId1" cstate="email"/>
          <a:srcRect/>
          <a:stretch>
            <a:fillRect/>
          </a:stretch>
        </p:blipFill>
        <p:spPr>
          <a:prstGeom prst="rect">
            <a:avLst/>
          </a:prstGeom>
        </p:spPr>
      </p:pic>
      <p:graphicFrame>
        <p:nvGraphicFramePr>
          <p:cNvPr id="6" name="Content Placeholder 3"/>
          <p:cNvGraphicFramePr>
            <a:graphicFrameLocks noGrp="1"/>
          </p:cNvGraphicFramePr>
          <p:nvPr>
            <p:ph sz="quarter" idx="14"/>
          </p:nvPr>
        </p:nvGraphicFramePr>
        <p:xfrm>
          <a:off x="4036695" y="2209483"/>
          <a:ext cx="7174230" cy="2421255"/>
        </p:xfrm>
        <a:graphic>
          <a:graphicData uri="http://schemas.openxmlformats.org/drawingml/2006/table">
            <a:tbl>
              <a:tblPr firstRow="1" bandRow="1">
                <a:tableStyleId>{69012ECD-51FC-41F1-AA8D-1B2483CD663E}</a:tableStyleId>
              </a:tblPr>
              <a:tblGrid>
                <a:gridCol w="3828415"/>
                <a:gridCol w="3137535"/>
                <a:gridCol w="208340"/>
              </a:tblGrid>
              <a:tr h="386080">
                <a:tc>
                  <a:txBody>
                    <a:bodyPr/>
                    <a:lstStyle/>
                    <a:p>
                      <a:pPr algn="l"/>
                      <a:r>
                        <a:rPr lang="en-US" sz="1600" b="0" i="0" dirty="0">
                          <a:solidFill>
                            <a:schemeClr val="accent2">
                              <a:lumMod val="20000"/>
                              <a:lumOff val="80000"/>
                            </a:schemeClr>
                          </a:solidFill>
                          <a:latin typeface="+mn-lt"/>
                          <a:cs typeface="Gill Sans"/>
                        </a:rPr>
                        <a:t>Names</a:t>
                      </a:r>
                      <a:endParaRPr lang="en-US" sz="1600" b="0" i="0" dirty="0">
                        <a:solidFill>
                          <a:schemeClr val="accent2">
                            <a:lumMod val="20000"/>
                            <a:lumOff val="80000"/>
                          </a:schemeClr>
                        </a:solidFill>
                        <a:latin typeface="+mn-lt"/>
                        <a:cs typeface="Gill Sans"/>
                      </a:endParaRPr>
                    </a:p>
                  </a:txBody>
                  <a:tcPr marL="182880" anchor="ctr">
                    <a:lnL w="19050" cap="flat" cmpd="sng" algn="ctr">
                      <a:solidFill>
                        <a:schemeClr val="tx2">
                          <a:lumMod val="50000"/>
                        </a:schemeClr>
                      </a:solid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tx2">
                          <a:lumMod val="50000"/>
                        </a:schemeClr>
                      </a:solidFill>
                      <a:prstDash val="solid"/>
                      <a:round/>
                      <a:headEnd type="none" w="med" len="med"/>
                      <a:tailEnd type="none" w="med" len="med"/>
                    </a:lnT>
                    <a:lnB w="19050" cap="flat" cmpd="sng" algn="ctr">
                      <a:solidFill>
                        <a:schemeClr val="tx2">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r>
                        <a:rPr lang="en-US" sz="1600" b="0" i="0" dirty="0">
                          <a:solidFill>
                            <a:schemeClr val="accent2">
                              <a:lumMod val="20000"/>
                              <a:lumOff val="80000"/>
                            </a:schemeClr>
                          </a:solidFill>
                          <a:latin typeface="+mn-lt"/>
                          <a:cs typeface="Gill Sans"/>
                        </a:rPr>
                        <a:t>Enrollment Number </a:t>
                      </a:r>
                      <a:endParaRPr lang="en-US" sz="1600" b="0" i="0" dirty="0">
                        <a:solidFill>
                          <a:schemeClr val="accent2">
                            <a:lumMod val="20000"/>
                            <a:lumOff val="80000"/>
                          </a:schemeClr>
                        </a:solidFill>
                        <a:latin typeface="+mn-lt"/>
                        <a:cs typeface="Gill Sans"/>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tx2">
                          <a:lumMod val="50000"/>
                        </a:schemeClr>
                      </a:solidFill>
                      <a:prstDash val="solid"/>
                      <a:round/>
                      <a:headEnd type="none" w="med" len="med"/>
                      <a:tailEnd type="none" w="med" len="med"/>
                    </a:lnT>
                    <a:lnB w="19050" cap="flat" cmpd="sng" algn="ctr">
                      <a:solidFill>
                        <a:schemeClr val="tx2">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endParaRPr lang="en-US" sz="1600" b="0" i="0" dirty="0">
                        <a:solidFill>
                          <a:schemeClr val="accent2">
                            <a:lumMod val="20000"/>
                            <a:lumOff val="80000"/>
                          </a:schemeClr>
                        </a:solidFill>
                        <a:latin typeface="+mn-lt"/>
                        <a:cs typeface="Gill Sans"/>
                      </a:endParaRPr>
                    </a:p>
                  </a:txBody>
                  <a:tcPr anchor="ctr">
                    <a:lnL w="19050" cap="flat" cmpd="sng" algn="ctr">
                      <a:noFill/>
                      <a:prstDash val="solid"/>
                      <a:round/>
                      <a:headEnd type="none" w="med" len="med"/>
                      <a:tailEnd type="none" w="med" len="med"/>
                    </a:lnL>
                    <a:lnR w="19050" cap="flat" cmpd="sng" algn="ctr">
                      <a:solidFill>
                        <a:schemeClr val="tx1">
                          <a:lumMod val="50000"/>
                        </a:schemeClr>
                      </a:solidFill>
                      <a:prstDash val="solid"/>
                      <a:round/>
                      <a:headEnd type="none" w="med" len="med"/>
                      <a:tailEnd type="none" w="med" len="med"/>
                    </a:lnR>
                    <a:lnT w="19050" cap="flat" cmpd="sng" algn="ctr">
                      <a:solidFill>
                        <a:schemeClr val="tx2">
                          <a:lumMod val="50000"/>
                        </a:schemeClr>
                      </a:solidFill>
                      <a:prstDash val="solid"/>
                      <a:round/>
                      <a:headEnd type="none" w="med" len="med"/>
                      <a:tailEnd type="none" w="med" len="med"/>
                    </a:lnT>
                    <a:lnB w="19050" cap="flat" cmpd="sng" algn="ctr">
                      <a:solidFill>
                        <a:schemeClr val="tx2">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r>
              <a:tr h="407035">
                <a:tc>
                  <a:txBody>
                    <a:bodyPr/>
                    <a:lstStyle/>
                    <a:p>
                      <a:pPr algn="l"/>
                      <a:r>
                        <a:rPr lang="en-US" sz="1200" b="0" i="0" dirty="0">
                          <a:solidFill>
                            <a:schemeClr val="tx2">
                              <a:lumMod val="50000"/>
                            </a:schemeClr>
                          </a:solidFill>
                          <a:latin typeface="+mn-lt"/>
                          <a:cs typeface="Gill Sans" panose="020B0502020104020203" pitchFamily="34" charset="-79"/>
                        </a:rPr>
                        <a:t>Saif-ur-Rehman</a:t>
                      </a:r>
                      <a:endParaRPr lang="en-US" sz="1200" b="0" i="0" dirty="0">
                        <a:solidFill>
                          <a:schemeClr val="tx2">
                            <a:lumMod val="50000"/>
                          </a:schemeClr>
                        </a:solidFill>
                        <a:latin typeface="+mn-lt"/>
                        <a:cs typeface="Gill Sans" panose="020B0502020104020203" pitchFamily="34" charset="-79"/>
                      </a:endParaRPr>
                    </a:p>
                  </a:txBody>
                  <a:tcPr marL="182880" anchor="ctr">
                    <a:lnL w="19050" cap="flat" cmpd="sng" algn="ctr">
                      <a:noFill/>
                      <a:prstDash val="solid"/>
                      <a:round/>
                      <a:headEnd type="none" w="med" len="med"/>
                      <a:tailEnd type="none" w="med" len="med"/>
                    </a:lnL>
                    <a:lnR w="19050" cap="flat" cmpd="sng" algn="ctr">
                      <a:solidFill>
                        <a:schemeClr val="tx2">
                          <a:lumMod val="50000"/>
                        </a:schemeClr>
                      </a:solidFill>
                      <a:prstDash val="solid"/>
                      <a:round/>
                      <a:headEnd type="none" w="med" len="med"/>
                      <a:tailEnd type="none" w="med" len="med"/>
                    </a:lnR>
                    <a:lnT w="19050" cap="flat" cmpd="sng" algn="ctr">
                      <a:solidFill>
                        <a:schemeClr val="tx2">
                          <a:lumMod val="50000"/>
                        </a:schemeClr>
                      </a:solidFill>
                      <a:prstDash val="solid"/>
                      <a:round/>
                      <a:headEnd type="none" w="med" len="med"/>
                      <a:tailEnd type="none" w="med" len="med"/>
                    </a:lnT>
                    <a:lnB w="19050" cap="flat" cmpd="sng" algn="ctr">
                      <a:solidFill>
                        <a:schemeClr val="tx2">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b="0" i="0" dirty="0">
                          <a:solidFill>
                            <a:schemeClr val="tx2">
                              <a:lumMod val="50000"/>
                            </a:schemeClr>
                          </a:solidFill>
                          <a:latin typeface="+mn-lt"/>
                          <a:cs typeface="Gill Sans"/>
                        </a:rPr>
                        <a:t>Student1391520</a:t>
                      </a:r>
                      <a:endParaRPr lang="en-US" sz="1200" b="0" i="0" dirty="0">
                        <a:solidFill>
                          <a:schemeClr val="tx2">
                            <a:lumMod val="50000"/>
                          </a:schemeClr>
                        </a:solidFill>
                        <a:latin typeface="+mn-lt"/>
                        <a:cs typeface="Gill Sans"/>
                      </a:endParaRPr>
                    </a:p>
                  </a:txBody>
                  <a:tcPr anchor="ctr">
                    <a:lnL w="19050" cap="flat" cmpd="sng" algn="ctr">
                      <a:solidFill>
                        <a:schemeClr val="tx2">
                          <a:lumMod val="50000"/>
                        </a:schemeClr>
                      </a:solidFill>
                      <a:prstDash val="solid"/>
                      <a:round/>
                      <a:headEnd type="none" w="med" len="med"/>
                      <a:tailEnd type="none" w="med" len="med"/>
                    </a:lnL>
                    <a:lnR w="19050" cap="flat" cmpd="sng" algn="ctr">
                      <a:solidFill>
                        <a:schemeClr val="tx2">
                          <a:lumMod val="50000"/>
                        </a:schemeClr>
                      </a:solidFill>
                      <a:prstDash val="solid"/>
                      <a:round/>
                      <a:headEnd type="none" w="med" len="med"/>
                      <a:tailEnd type="none" w="med" len="med"/>
                    </a:lnR>
                    <a:lnT w="19050" cap="flat" cmpd="sng" algn="ctr">
                      <a:solidFill>
                        <a:schemeClr val="tx2">
                          <a:lumMod val="50000"/>
                        </a:schemeClr>
                      </a:solidFill>
                      <a:prstDash val="solid"/>
                      <a:round/>
                      <a:headEnd type="none" w="med" len="med"/>
                      <a:tailEnd type="none" w="med" len="med"/>
                    </a:lnT>
                    <a:lnB w="19050" cap="flat" cmpd="sng" algn="ctr">
                      <a:solidFill>
                        <a:schemeClr val="tx2">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0" i="0" dirty="0">
                        <a:solidFill>
                          <a:schemeClr val="tx2">
                            <a:lumMod val="50000"/>
                          </a:schemeClr>
                        </a:solidFill>
                        <a:latin typeface="+mn-lt"/>
                        <a:cs typeface="Gill Sans"/>
                      </a:endParaRPr>
                    </a:p>
                  </a:txBody>
                  <a:tcPr anchor="ctr">
                    <a:lnL w="19050" cap="flat" cmpd="sng" algn="ctr">
                      <a:solidFill>
                        <a:schemeClr val="tx2">
                          <a:lumMod val="50000"/>
                        </a:schemeClr>
                      </a:solid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tx2">
                          <a:lumMod val="50000"/>
                        </a:schemeClr>
                      </a:solidFill>
                      <a:prstDash val="solid"/>
                      <a:round/>
                      <a:headEnd type="none" w="med" len="med"/>
                      <a:tailEnd type="none" w="med" len="med"/>
                    </a:lnT>
                    <a:lnB w="19050" cap="flat" cmpd="sng" algn="ctr">
                      <a:solidFill>
                        <a:schemeClr val="tx2">
                          <a:lumMod val="50000"/>
                        </a:schemeClr>
                      </a:solidFill>
                      <a:prstDash val="solid"/>
                      <a:round/>
                      <a:headEnd type="none" w="med" len="med"/>
                      <a:tailEnd type="none" w="med" len="med"/>
                    </a:lnB>
                    <a:lnTlToBr w="12700" cmpd="sng">
                      <a:noFill/>
                      <a:prstDash val="solid"/>
                    </a:lnTlToBr>
                    <a:lnBlToTr w="12700" cmpd="sng">
                      <a:noFill/>
                      <a:prstDash val="solid"/>
                    </a:lnBlToTr>
                  </a:tcPr>
                </a:tc>
              </a:tr>
              <a:tr h="407035">
                <a:tc>
                  <a:txBody>
                    <a:bodyPr/>
                    <a:lstStyle/>
                    <a:p>
                      <a:pPr algn="l"/>
                      <a:r>
                        <a:rPr lang="en-US" sz="1200" b="0" i="0" dirty="0">
                          <a:solidFill>
                            <a:schemeClr val="tx2">
                              <a:lumMod val="50000"/>
                            </a:schemeClr>
                          </a:solidFill>
                          <a:latin typeface="+mn-lt"/>
                          <a:cs typeface="Gill Sans" panose="020B0502020104020203" pitchFamily="34" charset="-79"/>
                        </a:rPr>
                        <a:t>Danish Saeed</a:t>
                      </a:r>
                      <a:endParaRPr lang="en-US" sz="1200" b="0" i="0" dirty="0">
                        <a:solidFill>
                          <a:schemeClr val="tx2">
                            <a:lumMod val="50000"/>
                          </a:schemeClr>
                        </a:solidFill>
                        <a:latin typeface="+mn-lt"/>
                        <a:cs typeface="Gill Sans" panose="020B0502020104020203" pitchFamily="34" charset="-79"/>
                      </a:endParaRPr>
                    </a:p>
                  </a:txBody>
                  <a:tcPr marL="182880" anchor="ctr">
                    <a:lnL w="19050" cap="flat" cmpd="sng" algn="ctr">
                      <a:noFill/>
                      <a:prstDash val="solid"/>
                      <a:round/>
                      <a:headEnd type="none" w="med" len="med"/>
                      <a:tailEnd type="none" w="med" len="med"/>
                    </a:lnL>
                    <a:lnR w="19050" cap="flat" cmpd="sng" algn="ctr">
                      <a:solidFill>
                        <a:schemeClr val="tx2">
                          <a:lumMod val="50000"/>
                        </a:schemeClr>
                      </a:solidFill>
                      <a:prstDash val="solid"/>
                      <a:round/>
                      <a:headEnd type="none" w="med" len="med"/>
                      <a:tailEnd type="none" w="med" len="med"/>
                    </a:lnR>
                    <a:lnT w="19050" cap="flat" cmpd="sng" algn="ctr">
                      <a:solidFill>
                        <a:schemeClr val="tx2">
                          <a:lumMod val="50000"/>
                        </a:schemeClr>
                      </a:solidFill>
                      <a:prstDash val="solid"/>
                      <a:round/>
                      <a:headEnd type="none" w="med" len="med"/>
                      <a:tailEnd type="none" w="med" len="med"/>
                    </a:lnT>
                    <a:lnB w="19050" cap="flat" cmpd="sng" algn="ctr">
                      <a:solidFill>
                        <a:schemeClr val="tx2">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b="0" i="0" dirty="0">
                          <a:solidFill>
                            <a:schemeClr val="tx2">
                              <a:lumMod val="50000"/>
                            </a:schemeClr>
                          </a:solidFill>
                          <a:latin typeface="+mn-lt"/>
                          <a:cs typeface="Gill Sans" panose="020B0502020104020203" pitchFamily="34" charset="-79"/>
                        </a:rPr>
                        <a:t>Student1395496</a:t>
                      </a:r>
                      <a:endParaRPr lang="en-US" sz="1200" b="0" i="0" dirty="0">
                        <a:solidFill>
                          <a:schemeClr val="tx2">
                            <a:lumMod val="50000"/>
                          </a:schemeClr>
                        </a:solidFill>
                        <a:latin typeface="+mn-lt"/>
                        <a:cs typeface="Gill Sans" panose="020B0502020104020203" pitchFamily="34" charset="-79"/>
                      </a:endParaRPr>
                    </a:p>
                  </a:txBody>
                  <a:tcPr anchor="ctr">
                    <a:lnL w="19050" cap="flat" cmpd="sng" algn="ctr">
                      <a:solidFill>
                        <a:schemeClr val="tx2">
                          <a:lumMod val="50000"/>
                        </a:schemeClr>
                      </a:solidFill>
                      <a:prstDash val="solid"/>
                      <a:round/>
                      <a:headEnd type="none" w="med" len="med"/>
                      <a:tailEnd type="none" w="med" len="med"/>
                    </a:lnL>
                    <a:lnR w="19050" cap="flat" cmpd="sng" algn="ctr">
                      <a:solidFill>
                        <a:schemeClr val="tx2">
                          <a:lumMod val="50000"/>
                        </a:schemeClr>
                      </a:solidFill>
                      <a:prstDash val="solid"/>
                      <a:round/>
                      <a:headEnd type="none" w="med" len="med"/>
                      <a:tailEnd type="none" w="med" len="med"/>
                    </a:lnR>
                    <a:lnT w="19050" cap="flat" cmpd="sng" algn="ctr">
                      <a:solidFill>
                        <a:schemeClr val="tx2">
                          <a:lumMod val="50000"/>
                        </a:schemeClr>
                      </a:solidFill>
                      <a:prstDash val="solid"/>
                      <a:round/>
                      <a:headEnd type="none" w="med" len="med"/>
                      <a:tailEnd type="none" w="med" len="med"/>
                    </a:lnT>
                    <a:lnB w="19050" cap="flat" cmpd="sng" algn="ctr">
                      <a:solidFill>
                        <a:schemeClr val="tx2">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0" i="0" dirty="0">
                        <a:solidFill>
                          <a:schemeClr val="tx2">
                            <a:lumMod val="50000"/>
                          </a:schemeClr>
                        </a:solidFill>
                        <a:latin typeface="+mn-lt"/>
                        <a:cs typeface="Gill Sans"/>
                      </a:endParaRPr>
                    </a:p>
                  </a:txBody>
                  <a:tcPr anchor="ctr">
                    <a:lnL w="19050" cap="flat" cmpd="sng" algn="ctr">
                      <a:solidFill>
                        <a:schemeClr val="tx2">
                          <a:lumMod val="50000"/>
                        </a:schemeClr>
                      </a:solid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tx2">
                          <a:lumMod val="50000"/>
                        </a:schemeClr>
                      </a:solidFill>
                      <a:prstDash val="solid"/>
                      <a:round/>
                      <a:headEnd type="none" w="med" len="med"/>
                      <a:tailEnd type="none" w="med" len="med"/>
                    </a:lnT>
                    <a:lnB w="19050" cap="flat" cmpd="sng" algn="ctr">
                      <a:solidFill>
                        <a:schemeClr val="tx2">
                          <a:lumMod val="50000"/>
                        </a:schemeClr>
                      </a:solidFill>
                      <a:prstDash val="solid"/>
                      <a:round/>
                      <a:headEnd type="none" w="med" len="med"/>
                      <a:tailEnd type="none" w="med" len="med"/>
                    </a:lnB>
                    <a:lnTlToBr w="12700" cmpd="sng">
                      <a:noFill/>
                      <a:prstDash val="solid"/>
                    </a:lnTlToBr>
                    <a:lnBlToTr w="12700" cmpd="sng">
                      <a:noFill/>
                      <a:prstDash val="solid"/>
                    </a:lnBlToTr>
                  </a:tcPr>
                </a:tc>
              </a:tr>
              <a:tr h="407035">
                <a:tc>
                  <a:txBody>
                    <a:bodyPr/>
                    <a:p>
                      <a:pPr algn="l">
                        <a:buNone/>
                      </a:pPr>
                      <a:r>
                        <a:rPr lang="en-US" sz="1200" b="0" i="0" dirty="0">
                          <a:solidFill>
                            <a:schemeClr val="tx2">
                              <a:lumMod val="50000"/>
                            </a:schemeClr>
                          </a:solidFill>
                          <a:latin typeface="+mn-lt"/>
                          <a:cs typeface="Gill Sans" panose="020B0502020104020203" pitchFamily="34" charset="-79"/>
                        </a:rPr>
                        <a:t>Muhammad-Bin-Zubair</a:t>
                      </a:r>
                      <a:endParaRPr lang="en-US" sz="1200" b="0" i="0" dirty="0">
                        <a:solidFill>
                          <a:schemeClr val="tx2">
                            <a:lumMod val="50000"/>
                          </a:schemeClr>
                        </a:solidFill>
                        <a:latin typeface="+mn-lt"/>
                        <a:cs typeface="Gill Sans" panose="020B0502020104020203" pitchFamily="34" charset="-79"/>
                      </a:endParaRPr>
                    </a:p>
                  </a:txBody>
                  <a:tcPr marL="182880" anchor="ctr">
                    <a:lnL w="19050" cap="flat" cmpd="sng" algn="ctr">
                      <a:noFill/>
                      <a:prstDash val="solid"/>
                      <a:round/>
                      <a:headEnd type="none" w="med" len="med"/>
                      <a:tailEnd type="none" w="med" len="med"/>
                    </a:lnL>
                    <a:lnR w="19050" cap="flat" cmpd="sng" algn="ctr">
                      <a:solidFill>
                        <a:schemeClr val="tx2">
                          <a:lumMod val="50000"/>
                        </a:schemeClr>
                      </a:solidFill>
                      <a:prstDash val="solid"/>
                      <a:round/>
                      <a:headEnd type="none" w="med" len="med"/>
                      <a:tailEnd type="none" w="med" len="med"/>
                    </a:lnR>
                    <a:lnT w="19050" cap="flat" cmpd="sng" algn="ctr">
                      <a:solidFill>
                        <a:schemeClr val="tx2">
                          <a:lumMod val="50000"/>
                        </a:schemeClr>
                      </a:solidFill>
                      <a:prstDash val="solid"/>
                      <a:round/>
                      <a:headEnd type="none" w="med" len="med"/>
                      <a:tailEnd type="none" w="med" len="med"/>
                    </a:lnT>
                    <a:lnB w="19050" cap="flat" cmpd="sng" algn="ctr">
                      <a:solidFill>
                        <a:schemeClr val="tx2">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p>
                      <a:pPr algn="ctr">
                        <a:buNone/>
                      </a:pPr>
                      <a:r>
                        <a:rPr lang="en-US" sz="1200" b="0" i="0" dirty="0">
                          <a:solidFill>
                            <a:schemeClr val="tx2">
                              <a:lumMod val="50000"/>
                            </a:schemeClr>
                          </a:solidFill>
                          <a:latin typeface="+mn-lt"/>
                          <a:cs typeface="Gill Sans" panose="020B0502020104020203" pitchFamily="34" charset="-79"/>
                        </a:rPr>
                        <a:t>Student1395493</a:t>
                      </a:r>
                      <a:endParaRPr lang="en-US" sz="1200" b="0" i="0" dirty="0">
                        <a:solidFill>
                          <a:schemeClr val="tx2">
                            <a:lumMod val="50000"/>
                          </a:schemeClr>
                        </a:solidFill>
                        <a:latin typeface="+mn-lt"/>
                        <a:cs typeface="Gill Sans" panose="020B0502020104020203" pitchFamily="34" charset="-79"/>
                      </a:endParaRPr>
                    </a:p>
                  </a:txBody>
                  <a:tcPr anchor="ctr">
                    <a:lnL w="19050" cap="flat" cmpd="sng" algn="ctr">
                      <a:solidFill>
                        <a:schemeClr val="tx2">
                          <a:lumMod val="50000"/>
                        </a:schemeClr>
                      </a:solidFill>
                      <a:prstDash val="solid"/>
                      <a:round/>
                      <a:headEnd type="none" w="med" len="med"/>
                      <a:tailEnd type="none" w="med" len="med"/>
                    </a:lnL>
                    <a:lnR w="19050" cap="flat" cmpd="sng" algn="ctr">
                      <a:solidFill>
                        <a:schemeClr val="tx2">
                          <a:lumMod val="50000"/>
                        </a:schemeClr>
                      </a:solidFill>
                      <a:prstDash val="solid"/>
                      <a:round/>
                      <a:headEnd type="none" w="med" len="med"/>
                      <a:tailEnd type="none" w="med" len="med"/>
                    </a:lnR>
                    <a:lnT w="19050" cap="flat" cmpd="sng" algn="ctr">
                      <a:solidFill>
                        <a:schemeClr val="tx2">
                          <a:lumMod val="50000"/>
                        </a:schemeClr>
                      </a:solidFill>
                      <a:prstDash val="solid"/>
                      <a:round/>
                      <a:headEnd type="none" w="med" len="med"/>
                      <a:tailEnd type="none" w="med" len="med"/>
                    </a:lnT>
                    <a:lnB w="19050" cap="flat" cmpd="sng" algn="ctr">
                      <a:solidFill>
                        <a:schemeClr val="tx2">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p>
                      <a:pPr algn="ctr">
                        <a:buNone/>
                      </a:pPr>
                      <a:endParaRPr lang="en-US" sz="1200" b="0" i="0" dirty="0">
                        <a:solidFill>
                          <a:schemeClr val="tx2">
                            <a:lumMod val="50000"/>
                          </a:schemeClr>
                        </a:solidFill>
                        <a:latin typeface="+mn-lt"/>
                        <a:cs typeface="Gill Sans"/>
                      </a:endParaRPr>
                    </a:p>
                  </a:txBody>
                  <a:tcPr anchor="ctr">
                    <a:lnL w="19050" cap="flat" cmpd="sng" algn="ctr">
                      <a:solidFill>
                        <a:schemeClr val="tx2">
                          <a:lumMod val="50000"/>
                        </a:schemeClr>
                      </a:solid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tx2">
                          <a:lumMod val="50000"/>
                        </a:schemeClr>
                      </a:solidFill>
                      <a:prstDash val="solid"/>
                      <a:round/>
                      <a:headEnd type="none" w="med" len="med"/>
                      <a:tailEnd type="none" w="med" len="med"/>
                    </a:lnT>
                    <a:lnB w="19050" cap="flat" cmpd="sng" algn="ctr">
                      <a:solidFill>
                        <a:schemeClr val="tx2">
                          <a:lumMod val="50000"/>
                        </a:schemeClr>
                      </a:solidFill>
                      <a:prstDash val="solid"/>
                      <a:round/>
                      <a:headEnd type="none" w="med" len="med"/>
                      <a:tailEnd type="none" w="med" len="med"/>
                    </a:lnB>
                    <a:lnTlToBr w="12700" cmpd="sng">
                      <a:noFill/>
                      <a:prstDash val="solid"/>
                    </a:lnTlToBr>
                    <a:lnBlToTr w="12700" cmpd="sng">
                      <a:noFill/>
                      <a:prstDash val="solid"/>
                    </a:lnBlToTr>
                  </a:tcPr>
                </a:tc>
              </a:tr>
              <a:tr h="407035">
                <a:tc>
                  <a:txBody>
                    <a:bodyPr/>
                    <a:p>
                      <a:pPr algn="l">
                        <a:buNone/>
                      </a:pPr>
                      <a:r>
                        <a:rPr lang="en-US" sz="1200" b="0" i="0" dirty="0">
                          <a:solidFill>
                            <a:schemeClr val="tx2">
                              <a:lumMod val="50000"/>
                            </a:schemeClr>
                          </a:solidFill>
                          <a:latin typeface="+mn-lt"/>
                          <a:cs typeface="Gill Sans" panose="020B0502020104020203" pitchFamily="34" charset="-79"/>
                        </a:rPr>
                        <a:t>Muhammad-Shaheer-Azeem</a:t>
                      </a:r>
                      <a:endParaRPr lang="en-US" sz="1200" b="0" i="0" dirty="0">
                        <a:solidFill>
                          <a:schemeClr val="tx2">
                            <a:lumMod val="50000"/>
                          </a:schemeClr>
                        </a:solidFill>
                        <a:latin typeface="+mn-lt"/>
                        <a:cs typeface="Gill Sans" panose="020B0502020104020203" pitchFamily="34" charset="-79"/>
                      </a:endParaRPr>
                    </a:p>
                  </a:txBody>
                  <a:tcPr marL="182880" anchor="ctr">
                    <a:lnL w="19050" cap="flat" cmpd="sng" algn="ctr">
                      <a:noFill/>
                      <a:prstDash val="solid"/>
                      <a:round/>
                      <a:headEnd type="none" w="med" len="med"/>
                      <a:tailEnd type="none" w="med" len="med"/>
                    </a:lnL>
                    <a:lnR w="19050" cap="flat" cmpd="sng" algn="ctr">
                      <a:solidFill>
                        <a:schemeClr val="tx2">
                          <a:lumMod val="50000"/>
                        </a:schemeClr>
                      </a:solidFill>
                      <a:prstDash val="solid"/>
                      <a:round/>
                      <a:headEnd type="none" w="med" len="med"/>
                      <a:tailEnd type="none" w="med" len="med"/>
                    </a:lnR>
                    <a:lnT w="19050" cap="flat" cmpd="sng" algn="ctr">
                      <a:solidFill>
                        <a:schemeClr val="tx2">
                          <a:lumMod val="50000"/>
                        </a:schemeClr>
                      </a:solidFill>
                      <a:prstDash val="solid"/>
                      <a:round/>
                      <a:headEnd type="none" w="med" len="med"/>
                      <a:tailEnd type="none" w="med" len="med"/>
                    </a:lnT>
                    <a:lnB w="19050" cap="flat" cmpd="sng" algn="ctr">
                      <a:solidFill>
                        <a:schemeClr val="tx2">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p>
                      <a:pPr algn="ctr">
                        <a:buNone/>
                      </a:pPr>
                      <a:r>
                        <a:rPr lang="en-US" sz="1200" b="0" i="0" dirty="0">
                          <a:solidFill>
                            <a:schemeClr val="tx2">
                              <a:lumMod val="50000"/>
                            </a:schemeClr>
                          </a:solidFill>
                          <a:latin typeface="+mn-lt"/>
                          <a:cs typeface="Gill Sans" panose="020B0502020104020203" pitchFamily="34" charset="-79"/>
                        </a:rPr>
                        <a:t>Student1397443</a:t>
                      </a:r>
                      <a:endParaRPr lang="en-US" sz="1200" b="0" i="0" dirty="0">
                        <a:solidFill>
                          <a:schemeClr val="tx2">
                            <a:lumMod val="50000"/>
                          </a:schemeClr>
                        </a:solidFill>
                        <a:latin typeface="+mn-lt"/>
                        <a:cs typeface="Gill Sans" panose="020B0502020104020203" pitchFamily="34" charset="-79"/>
                      </a:endParaRPr>
                    </a:p>
                  </a:txBody>
                  <a:tcPr anchor="ctr">
                    <a:lnL w="19050" cap="flat" cmpd="sng" algn="ctr">
                      <a:solidFill>
                        <a:schemeClr val="tx2">
                          <a:lumMod val="50000"/>
                        </a:schemeClr>
                      </a:solidFill>
                      <a:prstDash val="solid"/>
                      <a:round/>
                      <a:headEnd type="none" w="med" len="med"/>
                      <a:tailEnd type="none" w="med" len="med"/>
                    </a:lnL>
                    <a:lnR w="19050" cap="flat" cmpd="sng" algn="ctr">
                      <a:solidFill>
                        <a:schemeClr val="tx2">
                          <a:lumMod val="50000"/>
                        </a:schemeClr>
                      </a:solidFill>
                      <a:prstDash val="solid"/>
                      <a:round/>
                      <a:headEnd type="none" w="med" len="med"/>
                      <a:tailEnd type="none" w="med" len="med"/>
                    </a:lnR>
                    <a:lnT w="19050" cap="flat" cmpd="sng" algn="ctr">
                      <a:solidFill>
                        <a:schemeClr val="tx2">
                          <a:lumMod val="50000"/>
                        </a:schemeClr>
                      </a:solidFill>
                      <a:prstDash val="solid"/>
                      <a:round/>
                      <a:headEnd type="none" w="med" len="med"/>
                      <a:tailEnd type="none" w="med" len="med"/>
                    </a:lnT>
                    <a:lnB w="19050" cap="flat" cmpd="sng" algn="ctr">
                      <a:solidFill>
                        <a:schemeClr val="tx2">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p>
                      <a:pPr algn="ctr">
                        <a:buNone/>
                      </a:pPr>
                      <a:endParaRPr lang="en-US" sz="1200" b="0" i="0" dirty="0">
                        <a:solidFill>
                          <a:schemeClr val="tx2">
                            <a:lumMod val="50000"/>
                          </a:schemeClr>
                        </a:solidFill>
                        <a:latin typeface="+mn-lt"/>
                        <a:cs typeface="Gill Sans"/>
                      </a:endParaRPr>
                    </a:p>
                  </a:txBody>
                  <a:tcPr anchor="ctr">
                    <a:lnL w="19050" cap="flat" cmpd="sng" algn="ctr">
                      <a:solidFill>
                        <a:schemeClr val="tx2">
                          <a:lumMod val="50000"/>
                        </a:schemeClr>
                      </a:solid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tx2">
                          <a:lumMod val="50000"/>
                        </a:schemeClr>
                      </a:solidFill>
                      <a:prstDash val="solid"/>
                      <a:round/>
                      <a:headEnd type="none" w="med" len="med"/>
                      <a:tailEnd type="none" w="med" len="med"/>
                    </a:lnT>
                    <a:lnB w="19050" cap="flat" cmpd="sng" algn="ctr">
                      <a:solidFill>
                        <a:schemeClr val="tx2">
                          <a:lumMod val="50000"/>
                        </a:schemeClr>
                      </a:solidFill>
                      <a:prstDash val="solid"/>
                      <a:round/>
                      <a:headEnd type="none" w="med" len="med"/>
                      <a:tailEnd type="none" w="med" len="med"/>
                    </a:lnB>
                    <a:lnTlToBr w="12700" cmpd="sng">
                      <a:noFill/>
                      <a:prstDash val="solid"/>
                    </a:lnTlToBr>
                    <a:lnBlToTr w="12700" cmpd="sng">
                      <a:noFill/>
                      <a:prstDash val="solid"/>
                    </a:lnBlToTr>
                  </a:tcPr>
                </a:tc>
              </a:tr>
              <a:tr h="407035">
                <a:tc>
                  <a:txBody>
                    <a:bodyPr/>
                    <a:lstStyle/>
                    <a:p>
                      <a:pPr algn="l"/>
                      <a:r>
                        <a:rPr lang="en-US" sz="1200" b="0" i="0" dirty="0">
                          <a:solidFill>
                            <a:schemeClr val="tx2">
                              <a:lumMod val="50000"/>
                            </a:schemeClr>
                          </a:solidFill>
                          <a:latin typeface="+mn-lt"/>
                          <a:cs typeface="Gill Sans" panose="020B0502020104020203" pitchFamily="34" charset="-79"/>
                        </a:rPr>
                        <a:t>Muhammad-Ayan-Khan</a:t>
                      </a:r>
                      <a:endParaRPr lang="en-US" sz="1200" b="0" i="0" dirty="0">
                        <a:solidFill>
                          <a:schemeClr val="tx2">
                            <a:lumMod val="50000"/>
                          </a:schemeClr>
                        </a:solidFill>
                        <a:latin typeface="+mn-lt"/>
                        <a:cs typeface="Gill Sans" panose="020B0502020104020203" pitchFamily="34" charset="-79"/>
                      </a:endParaRPr>
                    </a:p>
                  </a:txBody>
                  <a:tcPr marL="182880" anchor="ctr">
                    <a:lnL w="19050" cap="flat" cmpd="sng" algn="ctr">
                      <a:noFill/>
                      <a:prstDash val="solid"/>
                      <a:round/>
                      <a:headEnd type="none" w="med" len="med"/>
                      <a:tailEnd type="none" w="med" len="med"/>
                    </a:lnL>
                    <a:lnR w="19050" cap="flat" cmpd="sng" algn="ctr">
                      <a:solidFill>
                        <a:schemeClr val="tx2">
                          <a:lumMod val="50000"/>
                        </a:schemeClr>
                      </a:solidFill>
                      <a:prstDash val="solid"/>
                      <a:round/>
                      <a:headEnd type="none" w="med" len="med"/>
                      <a:tailEnd type="none" w="med" len="med"/>
                    </a:lnR>
                    <a:lnT w="19050" cap="flat" cmpd="sng" algn="ctr">
                      <a:solidFill>
                        <a:schemeClr val="tx2">
                          <a:lumMod val="50000"/>
                        </a:schemeClr>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b="0" i="0" dirty="0">
                          <a:solidFill>
                            <a:schemeClr val="tx2">
                              <a:lumMod val="50000"/>
                            </a:schemeClr>
                          </a:solidFill>
                          <a:latin typeface="+mn-lt"/>
                          <a:cs typeface="Gill Sans"/>
                        </a:rPr>
                        <a:t>Student1395487</a:t>
                      </a:r>
                      <a:endParaRPr lang="en-US" sz="1200" b="0" i="0" dirty="0">
                        <a:solidFill>
                          <a:schemeClr val="tx2">
                            <a:lumMod val="50000"/>
                          </a:schemeClr>
                        </a:solidFill>
                        <a:latin typeface="+mn-lt"/>
                        <a:cs typeface="Gill Sans"/>
                      </a:endParaRPr>
                    </a:p>
                  </a:txBody>
                  <a:tcPr anchor="ctr">
                    <a:lnL w="19050" cap="flat" cmpd="sng" algn="ctr">
                      <a:solidFill>
                        <a:schemeClr val="tx2">
                          <a:lumMod val="50000"/>
                        </a:schemeClr>
                      </a:solidFill>
                      <a:prstDash val="solid"/>
                      <a:round/>
                      <a:headEnd type="none" w="med" len="med"/>
                      <a:tailEnd type="none" w="med" len="med"/>
                    </a:lnL>
                    <a:lnR w="19050" cap="flat" cmpd="sng" algn="ctr">
                      <a:solidFill>
                        <a:schemeClr val="tx2">
                          <a:lumMod val="50000"/>
                        </a:schemeClr>
                      </a:solidFill>
                      <a:prstDash val="solid"/>
                      <a:round/>
                      <a:headEnd type="none" w="med" len="med"/>
                      <a:tailEnd type="none" w="med" len="med"/>
                    </a:lnR>
                    <a:lnT w="19050" cap="flat" cmpd="sng" algn="ctr">
                      <a:solidFill>
                        <a:schemeClr val="tx2">
                          <a:lumMod val="50000"/>
                        </a:schemeClr>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0" i="0" dirty="0">
                        <a:solidFill>
                          <a:schemeClr val="tx2">
                            <a:lumMod val="50000"/>
                          </a:schemeClr>
                        </a:solidFill>
                        <a:latin typeface="+mn-lt"/>
                        <a:cs typeface="Gill Sans"/>
                      </a:endParaRPr>
                    </a:p>
                  </a:txBody>
                  <a:tcPr anchor="ctr">
                    <a:lnL w="19050" cap="flat" cmpd="sng" algn="ctr">
                      <a:solidFill>
                        <a:schemeClr val="tx2">
                          <a:lumMod val="50000"/>
                        </a:schemeClr>
                      </a:solid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tx2">
                          <a:lumMod val="50000"/>
                        </a:schemeClr>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r>
            </a:tbl>
          </a:graphicData>
        </a:graphic>
      </p:graphicFrame>
      <p:sp>
        <p:nvSpPr>
          <p:cNvPr id="15" name="Footer Placeholder 14"/>
          <p:cNvSpPr>
            <a:spLocks noGrp="1"/>
          </p:cNvSpPr>
          <p:nvPr>
            <p:ph type="ftr" sz="quarter" idx="10"/>
          </p:nvPr>
        </p:nvSpPr>
        <p:spPr/>
        <p:txBody>
          <a:bodyPr/>
          <a:lstStyle/>
          <a:p>
            <a:r>
              <a:rPr lang="en-US" dirty="0"/>
              <a:t>CLASSICAL LITERATURE</a:t>
            </a:r>
            <a:endParaRPr lang="en-US" dirty="0"/>
          </a:p>
        </p:txBody>
      </p:sp>
      <p:sp>
        <p:nvSpPr>
          <p:cNvPr id="16" name="Slide Number Placeholder 15"/>
          <p:cNvSpPr>
            <a:spLocks noGrp="1"/>
          </p:cNvSpPr>
          <p:nvPr>
            <p:ph type="sldNum" sz="quarter" idx="12"/>
          </p:nvPr>
        </p:nvSpPr>
        <p:spPr/>
        <p:txBody>
          <a:bodyPr/>
          <a:lstStyle/>
          <a:p>
            <a:fld id="{DF28FB93-0A08-4E7D-8E63-9EFA29F1E093}" type="slidenum">
              <a:rPr lang="en-US" smtClean="0"/>
            </a:fld>
            <a:endParaRPr lang="en-US" dirty="0"/>
          </a:p>
        </p:txBody>
      </p:sp>
      <p:sp>
        <p:nvSpPr>
          <p:cNvPr id="8" name="Text Box 7"/>
          <p:cNvSpPr txBox="1"/>
          <p:nvPr/>
        </p:nvSpPr>
        <p:spPr>
          <a:xfrm>
            <a:off x="7897495" y="5438140"/>
            <a:ext cx="2466340" cy="331470"/>
          </a:xfrm>
          <a:prstGeom prst="rect">
            <a:avLst/>
          </a:prstGeom>
          <a:noFill/>
        </p:spPr>
        <p:txBody>
          <a:bodyPr wrap="square" rtlCol="0">
            <a:noAutofit/>
          </a:bodyPr>
          <a:p>
            <a:r>
              <a:rPr lang="en-US" altLang="zh-CN" sz="1200" kern="0" dirty="0">
                <a:solidFill>
                  <a:schemeClr val="bg1"/>
                </a:solidFill>
                <a:latin typeface="+mj-lt"/>
                <a:ea typeface="Microsoft YaHei" panose="020B0503020204020204" charset="-122"/>
                <a:sym typeface="+mn-ea"/>
              </a:rPr>
              <a:t>   Supervisor/Facility</a:t>
            </a:r>
            <a:endParaRPr lang="en-US" altLang="zh-CN" sz="1200" kern="0" dirty="0">
              <a:solidFill>
                <a:schemeClr val="bg1"/>
              </a:solidFill>
              <a:latin typeface="+mj-lt"/>
              <a:ea typeface="Microsoft YaHei" panose="020B0503020204020204" charset="-122"/>
              <a:sym typeface="+mn-ea"/>
            </a:endParaRPr>
          </a:p>
        </p:txBody>
      </p:sp>
      <p:sp>
        <p:nvSpPr>
          <p:cNvPr id="9" name="Text Box 8"/>
          <p:cNvSpPr txBox="1"/>
          <p:nvPr/>
        </p:nvSpPr>
        <p:spPr>
          <a:xfrm>
            <a:off x="7965440" y="4797425"/>
            <a:ext cx="3227705" cy="641985"/>
          </a:xfrm>
          <a:prstGeom prst="rect">
            <a:avLst/>
          </a:prstGeom>
          <a:noFill/>
        </p:spPr>
        <p:txBody>
          <a:bodyPr wrap="square" rtlCol="0" anchor="t">
            <a:noAutofit/>
          </a:bodyPr>
          <a:p>
            <a:r>
              <a:rPr lang="en-US" altLang="zh-CN" sz="2000" b="1" kern="0" dirty="0">
                <a:solidFill>
                  <a:schemeClr val="accent6"/>
                </a:solidFill>
                <a:latin typeface="+mj-lt"/>
                <a:ea typeface="Microsoft YaHei" panose="020B0503020204020204" charset="-122"/>
                <a:sym typeface="+mn-ea"/>
              </a:rPr>
              <a:t>Sir Muhammad Tahir Qureshi </a:t>
            </a:r>
            <a:endParaRPr lang="en-US" altLang="zh-CN" sz="2000" b="1" kern="0" dirty="0">
              <a:solidFill>
                <a:schemeClr val="accent6"/>
              </a:solidFill>
              <a:latin typeface="+mj-lt"/>
              <a:ea typeface="Microsoft YaHei" panose="020B0503020204020204" charset="-122"/>
              <a:sym typeface="+mn-ea"/>
            </a:endParaRPr>
          </a:p>
        </p:txBody>
      </p:sp>
      <p:sp>
        <p:nvSpPr>
          <p:cNvPr id="11" name="Text Box 10"/>
          <p:cNvSpPr txBox="1"/>
          <p:nvPr/>
        </p:nvSpPr>
        <p:spPr>
          <a:xfrm>
            <a:off x="8058150" y="6019800"/>
            <a:ext cx="4817110" cy="275590"/>
          </a:xfrm>
          <a:prstGeom prst="rect">
            <a:avLst/>
          </a:prstGeom>
          <a:noFill/>
        </p:spPr>
        <p:txBody>
          <a:bodyPr wrap="square" rtlCol="0" anchor="t">
            <a:spAutoFit/>
          </a:bodyPr>
          <a:p>
            <a:r>
              <a:rPr lang="en-US" altLang="zh-CN" sz="1200" kern="0" dirty="0">
                <a:solidFill>
                  <a:schemeClr val="bg1"/>
                </a:solidFill>
                <a:latin typeface="+mj-lt"/>
                <a:ea typeface="Microsoft YaHei" panose="020B0503020204020204" charset="-122"/>
                <a:sym typeface="+mn-ea"/>
              </a:rPr>
              <a:t>Co-ordinator</a:t>
            </a:r>
            <a:endParaRPr lang="en-US" altLang="zh-CN" sz="1200" kern="0" dirty="0">
              <a:solidFill>
                <a:schemeClr val="bg1"/>
              </a:solidFill>
              <a:latin typeface="+mj-lt"/>
              <a:ea typeface="Microsoft YaHei" panose="020B0503020204020204" charset="-122"/>
              <a:sym typeface="+mn-ea"/>
            </a:endParaRPr>
          </a:p>
        </p:txBody>
      </p:sp>
      <p:sp>
        <p:nvSpPr>
          <p:cNvPr id="18" name="Text Box 17"/>
          <p:cNvSpPr txBox="1"/>
          <p:nvPr/>
        </p:nvSpPr>
        <p:spPr>
          <a:xfrm>
            <a:off x="7998460" y="5704840"/>
            <a:ext cx="4650740" cy="407670"/>
          </a:xfrm>
          <a:prstGeom prst="rect">
            <a:avLst/>
          </a:prstGeom>
          <a:noFill/>
        </p:spPr>
        <p:txBody>
          <a:bodyPr wrap="square" rtlCol="0" anchor="t">
            <a:noAutofit/>
          </a:bodyPr>
          <a:p>
            <a:r>
              <a:rPr lang="en-US" altLang="zh-CN" sz="2000" b="1" kern="0" dirty="0">
                <a:solidFill>
                  <a:schemeClr val="accent6"/>
                </a:solidFill>
                <a:latin typeface="+mj-lt"/>
                <a:ea typeface="Microsoft YaHei" panose="020B0503020204020204" charset="-122"/>
                <a:sym typeface="+mn-ea"/>
              </a:rPr>
              <a:t>Miss Sana Yousuf</a:t>
            </a:r>
            <a:endParaRPr lang="en-US" altLang="zh-CN" sz="2000" b="1" kern="0" dirty="0">
              <a:solidFill>
                <a:schemeClr val="accent6"/>
              </a:solidFill>
              <a:latin typeface="+mj-lt"/>
              <a:ea typeface="Microsoft YaHei" panose="020B0503020204020204" charset="-122"/>
              <a:sym typeface="+mn-ea"/>
            </a:endParaRPr>
          </a:p>
        </p:txBody>
      </p:sp>
      <p:sp>
        <p:nvSpPr>
          <p:cNvPr id="21" name="Text Box 20"/>
          <p:cNvSpPr txBox="1"/>
          <p:nvPr/>
        </p:nvSpPr>
        <p:spPr>
          <a:xfrm>
            <a:off x="7019290" y="6020435"/>
            <a:ext cx="683260" cy="558800"/>
          </a:xfrm>
          <a:prstGeom prst="rect">
            <a:avLst/>
          </a:prstGeom>
          <a:noFill/>
        </p:spPr>
        <p:txBody>
          <a:bodyPr wrap="square" rtlCol="0" anchor="t">
            <a:noAutofit/>
          </a:bodyPr>
          <a:p>
            <a:endParaRPr lang="en-US" altLang="zh-CN" sz="1200" kern="0" dirty="0">
              <a:solidFill>
                <a:schemeClr val="bg1"/>
              </a:solidFill>
              <a:latin typeface="+mj-lt"/>
              <a:ea typeface="Microsoft YaHei" panose="020B0503020204020204" charset="-122"/>
              <a:sym typeface="+mn-ea"/>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89965" y="1981200"/>
            <a:ext cx="7680325" cy="3796665"/>
          </a:xfrm>
        </p:spPr>
        <p:txBody>
          <a:bodyPr/>
          <a:lstStyle/>
          <a:p>
            <a:pPr>
              <a:lnSpc>
                <a:spcPct val="120000"/>
              </a:lnSpc>
            </a:pPr>
            <a:r>
              <a:rPr lang="en-US" sz="1800" dirty="0"/>
              <a:t>An ebook, short for "electronic book," is a digital publication or document that is designed to be read on electronic devices such as e-readers, tablets, smartphones, or computers. Unlike traditional printed books, ebooks exist in digital format, allowing readers to access and read them electronically. Ebooks can contain text, images, hyperlinks, and sometimes multimedia elements like audio and video. They are typically distributed and purchased online through various platforms, making them easily accessible to a wide audience. Ebooks have become increasingly popular due to their convenience, portability, and the ease with which they can be distributed and shared.</a:t>
            </a:r>
            <a:endParaRPr lang="en-US" sz="1800" dirty="0"/>
          </a:p>
        </p:txBody>
      </p:sp>
      <p:sp>
        <p:nvSpPr>
          <p:cNvPr id="8" name="TextBox 7"/>
          <p:cNvSpPr txBox="1"/>
          <p:nvPr/>
        </p:nvSpPr>
        <p:spPr>
          <a:xfrm>
            <a:off x="5446395" y="720090"/>
            <a:ext cx="1295400" cy="993140"/>
          </a:xfrm>
          <a:prstGeom prst="rect">
            <a:avLst/>
          </a:prstGeom>
          <a:noFill/>
        </p:spPr>
        <p:txBody>
          <a:bodyPr wrap="square">
            <a:noAutofit/>
          </a:bodyPr>
          <a:lstStyle/>
          <a:p>
            <a:pPr algn="ctr"/>
            <a:r>
              <a:rPr lang="en-US" sz="10000" dirty="0">
                <a:solidFill>
                  <a:schemeClr val="accent1">
                    <a:lumMod val="60000"/>
                    <a:lumOff val="40000"/>
                  </a:schemeClr>
                </a:solidFill>
                <a:latin typeface="Gill Sans Ultra Bold" panose="020B0A02020104020203" pitchFamily="34" charset="77"/>
                <a:cs typeface="Gill Sans" panose="020B0502020104020203" pitchFamily="34" charset="-79"/>
              </a:rPr>
              <a:t>“</a:t>
            </a:r>
            <a:endParaRPr lang="en-US" sz="10000" dirty="0">
              <a:solidFill>
                <a:schemeClr val="accent1">
                  <a:lumMod val="60000"/>
                  <a:lumOff val="40000"/>
                </a:schemeClr>
              </a:solidFill>
              <a:latin typeface="Gill Sans Ultra Bold" panose="020B0A02020104020203" pitchFamily="34" charset="77"/>
            </a:endParaRPr>
          </a:p>
        </p:txBody>
      </p:sp>
      <p:sp>
        <p:nvSpPr>
          <p:cNvPr id="9" name="TextBox 8"/>
          <p:cNvSpPr txBox="1"/>
          <p:nvPr/>
        </p:nvSpPr>
        <p:spPr>
          <a:xfrm>
            <a:off x="5446395" y="5541645"/>
            <a:ext cx="1295400" cy="1056640"/>
          </a:xfrm>
          <a:prstGeom prst="rect">
            <a:avLst/>
          </a:prstGeom>
          <a:noFill/>
        </p:spPr>
        <p:txBody>
          <a:bodyPr wrap="square">
            <a:noAutofit/>
          </a:bodyPr>
          <a:lstStyle/>
          <a:p>
            <a:pPr algn="ctr"/>
            <a:r>
              <a:rPr lang="en-US" sz="10000" dirty="0">
                <a:solidFill>
                  <a:schemeClr val="accent1">
                    <a:lumMod val="60000"/>
                    <a:lumOff val="40000"/>
                  </a:schemeClr>
                </a:solidFill>
                <a:latin typeface="Gill Sans Ultra Bold" panose="020B0A02020104020203" pitchFamily="34" charset="77"/>
                <a:cs typeface="Gill Sans" panose="020B0502020104020203" pitchFamily="34" charset="-79"/>
              </a:rPr>
              <a:t>”</a:t>
            </a:r>
            <a:endParaRPr lang="en-US" sz="10000" dirty="0">
              <a:solidFill>
                <a:schemeClr val="accent1">
                  <a:lumMod val="60000"/>
                  <a:lumOff val="40000"/>
                </a:schemeClr>
              </a:solidFill>
              <a:latin typeface="Gill Sans Ultra Bold" panose="020B0A02020104020203" pitchFamily="34" charset="77"/>
            </a:endParaRPr>
          </a:p>
        </p:txBody>
      </p:sp>
      <p:sp>
        <p:nvSpPr>
          <p:cNvPr id="3" name="Text Box 2"/>
          <p:cNvSpPr txBox="1"/>
          <p:nvPr/>
        </p:nvSpPr>
        <p:spPr>
          <a:xfrm>
            <a:off x="989330" y="471805"/>
            <a:ext cx="6096000" cy="956310"/>
          </a:xfrm>
          <a:prstGeom prst="rect">
            <a:avLst/>
          </a:prstGeom>
          <a:noFill/>
        </p:spPr>
        <p:txBody>
          <a:bodyPr wrap="square" rtlCol="0" anchor="t">
            <a:noAutofit/>
          </a:bodyPr>
          <a:p>
            <a:r>
              <a:rPr lang="en-US" sz="3200" dirty="0">
                <a:solidFill>
                  <a:schemeClr val="bg1"/>
                </a:solidFill>
                <a:latin typeface="+mj-lt"/>
                <a:cs typeface="+mj-lt"/>
                <a:sym typeface="+mn-ea"/>
              </a:rPr>
              <a:t>ABOUT EPROJECT</a:t>
            </a:r>
            <a:endParaRPr lang="en-US" sz="3200" dirty="0">
              <a:solidFill>
                <a:schemeClr val="bg1"/>
              </a:solidFill>
              <a:latin typeface="+mj-lt"/>
              <a:cs typeface="+mj-lt"/>
              <a:sym typeface="+mn-ea"/>
            </a:endParaRPr>
          </a:p>
        </p:txBody>
      </p:sp>
      <p:sp>
        <p:nvSpPr>
          <p:cNvPr id="4" name="Text Box 3"/>
          <p:cNvSpPr txBox="1"/>
          <p:nvPr/>
        </p:nvSpPr>
        <p:spPr>
          <a:xfrm>
            <a:off x="9171940" y="6166485"/>
            <a:ext cx="4062730" cy="368300"/>
          </a:xfrm>
          <a:prstGeom prst="rect">
            <a:avLst/>
          </a:prstGeom>
          <a:noFill/>
        </p:spPr>
        <p:txBody>
          <a:bodyPr wrap="square" rtlCol="0">
            <a:spAutoFit/>
          </a:bodyPr>
          <a:p>
            <a:r>
              <a:rPr lang="en-US"/>
              <a:t>`</a:t>
            </a:r>
            <a:endParaRPr lang="en-US"/>
          </a:p>
        </p:txBody>
      </p:sp>
      <p:pic>
        <p:nvPicPr>
          <p:cNvPr id="5" name="Picture Placeholder 4" descr="Stamps with alphabet letters"/>
          <p:cNvPicPr>
            <a:picLocks noGrp="1" noChangeAspect="1"/>
          </p:cNvPicPr>
          <p:nvPr>
            <p:ph type="pic" sz="quarter" idx="13"/>
          </p:nvPr>
        </p:nvPicPr>
        <p:blipFill>
          <a:blip r:embed="rId1" cstate="email"/>
          <a:srcRect/>
          <a:stretch>
            <a:fillRect/>
          </a:stretch>
        </p:blipFill>
        <p:spPr>
          <a:xfrm>
            <a:off x="8990330" y="304800"/>
            <a:ext cx="2451735" cy="554228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24630" y="1905000"/>
            <a:ext cx="7954645" cy="3639185"/>
          </a:xfrm>
        </p:spPr>
        <p:txBody>
          <a:bodyPr/>
          <a:lstStyle/>
          <a:p>
            <a:pPr>
              <a:lnSpc>
                <a:spcPct val="120000"/>
              </a:lnSpc>
            </a:pPr>
            <a:r>
              <a:rPr lang="en-US" sz="1600" dirty="0"/>
              <a:t>A project is defined as a sequence of tasks that must be completed to attain a certain outcome . we make this Website as dynamic website which include User login &amp; register and forget password , Contact us page , Wish list , Add to cart , products , search , dynamic categories , single product page &amp; Quick veiw .</a:t>
            </a:r>
            <a:br>
              <a:rPr lang="en-US" sz="1600" dirty="0"/>
            </a:br>
            <a:br>
              <a:rPr lang="en-US" sz="1600" dirty="0"/>
            </a:br>
            <a:r>
              <a:rPr lang="en-US" sz="1600" dirty="0"/>
              <a:t>We make Dashboard also For make this Website dynamic which help us to Add , delete , update products &amp; you can enter the dashboard through Admin login first you need to register yourself as an admin after you can make change like how much money you make , how much Messages &amp; Order you got and you can see how much users you have admins &amp; normal . </a:t>
            </a:r>
            <a:br>
              <a:rPr lang="en-US" sz="1600" dirty="0"/>
            </a:br>
            <a:br>
              <a:rPr lang="en-US" sz="1800" dirty="0"/>
            </a:br>
            <a:endParaRPr lang="en-US" sz="1800" dirty="0"/>
          </a:p>
        </p:txBody>
      </p:sp>
      <p:sp>
        <p:nvSpPr>
          <p:cNvPr id="8" name="TextBox 7"/>
          <p:cNvSpPr txBox="1"/>
          <p:nvPr/>
        </p:nvSpPr>
        <p:spPr>
          <a:xfrm>
            <a:off x="6884035" y="762000"/>
            <a:ext cx="2411095" cy="1240155"/>
          </a:xfrm>
          <a:prstGeom prst="rect">
            <a:avLst/>
          </a:prstGeom>
          <a:noFill/>
        </p:spPr>
        <p:txBody>
          <a:bodyPr wrap="square">
            <a:noAutofit/>
          </a:bodyPr>
          <a:lstStyle/>
          <a:p>
            <a:pPr algn="ctr"/>
            <a:r>
              <a:rPr lang="en-US" sz="10000" dirty="0">
                <a:solidFill>
                  <a:schemeClr val="accent1">
                    <a:lumMod val="60000"/>
                    <a:lumOff val="40000"/>
                  </a:schemeClr>
                </a:solidFill>
                <a:latin typeface="Gill Sans Ultra Bold" panose="020B0A02020104020203" pitchFamily="34" charset="77"/>
                <a:cs typeface="Gill Sans" panose="020B0502020104020203" pitchFamily="34" charset="-79"/>
              </a:rPr>
              <a:t>“</a:t>
            </a:r>
            <a:endParaRPr lang="en-US" sz="10000" dirty="0">
              <a:solidFill>
                <a:schemeClr val="accent1">
                  <a:lumMod val="60000"/>
                  <a:lumOff val="40000"/>
                </a:schemeClr>
              </a:solidFill>
              <a:latin typeface="Gill Sans Ultra Bold" panose="020B0A02020104020203" pitchFamily="34" charset="77"/>
            </a:endParaRPr>
          </a:p>
        </p:txBody>
      </p:sp>
      <p:sp>
        <p:nvSpPr>
          <p:cNvPr id="9" name="TextBox 8"/>
          <p:cNvSpPr txBox="1"/>
          <p:nvPr/>
        </p:nvSpPr>
        <p:spPr>
          <a:xfrm>
            <a:off x="6798310" y="5079365"/>
            <a:ext cx="2557145" cy="1308100"/>
          </a:xfrm>
          <a:prstGeom prst="rect">
            <a:avLst/>
          </a:prstGeom>
          <a:noFill/>
        </p:spPr>
        <p:txBody>
          <a:bodyPr wrap="square">
            <a:noAutofit/>
          </a:bodyPr>
          <a:lstStyle/>
          <a:p>
            <a:pPr algn="ctr"/>
            <a:r>
              <a:rPr lang="en-US" sz="10000" dirty="0">
                <a:solidFill>
                  <a:schemeClr val="accent1">
                    <a:lumMod val="60000"/>
                    <a:lumOff val="40000"/>
                  </a:schemeClr>
                </a:solidFill>
                <a:latin typeface="Gill Sans Ultra Bold" panose="020B0A02020104020203" pitchFamily="34" charset="77"/>
                <a:cs typeface="Gill Sans" panose="020B0502020104020203" pitchFamily="34" charset="-79"/>
              </a:rPr>
              <a:t>”</a:t>
            </a:r>
            <a:endParaRPr lang="en-US" sz="10000" dirty="0">
              <a:solidFill>
                <a:schemeClr val="accent1">
                  <a:lumMod val="60000"/>
                  <a:lumOff val="40000"/>
                </a:schemeClr>
              </a:solidFill>
              <a:latin typeface="Gill Sans Ultra Bold" panose="020B0A02020104020203" pitchFamily="34" charset="77"/>
            </a:endParaRPr>
          </a:p>
        </p:txBody>
      </p:sp>
      <p:sp>
        <p:nvSpPr>
          <p:cNvPr id="3" name="Text Box 2"/>
          <p:cNvSpPr txBox="1"/>
          <p:nvPr/>
        </p:nvSpPr>
        <p:spPr>
          <a:xfrm>
            <a:off x="5862320" y="334010"/>
            <a:ext cx="5795645" cy="1017905"/>
          </a:xfrm>
          <a:prstGeom prst="rect">
            <a:avLst/>
          </a:prstGeom>
          <a:noFill/>
        </p:spPr>
        <p:txBody>
          <a:bodyPr wrap="square" rtlCol="0" anchor="t">
            <a:noAutofit/>
          </a:bodyPr>
          <a:p>
            <a:r>
              <a:rPr lang="en-US" sz="3200" dirty="0">
                <a:solidFill>
                  <a:schemeClr val="bg1"/>
                </a:solidFill>
                <a:latin typeface="+mj-lt"/>
                <a:cs typeface="+mj-lt"/>
                <a:sym typeface="+mn-ea"/>
              </a:rPr>
              <a:t>DESCRIBE EPROJECT</a:t>
            </a:r>
            <a:endParaRPr lang="en-US" sz="3200" dirty="0">
              <a:solidFill>
                <a:schemeClr val="bg1"/>
              </a:solidFill>
              <a:latin typeface="+mj-lt"/>
              <a:cs typeface="+mj-lt"/>
              <a:sym typeface="+mn-ea"/>
            </a:endParaRPr>
          </a:p>
        </p:txBody>
      </p:sp>
      <p:sp>
        <p:nvSpPr>
          <p:cNvPr id="4" name="Text Box 3"/>
          <p:cNvSpPr txBox="1"/>
          <p:nvPr/>
        </p:nvSpPr>
        <p:spPr>
          <a:xfrm>
            <a:off x="9171940" y="6166485"/>
            <a:ext cx="4062730" cy="368300"/>
          </a:xfrm>
          <a:prstGeom prst="rect">
            <a:avLst/>
          </a:prstGeom>
          <a:noFill/>
        </p:spPr>
        <p:txBody>
          <a:bodyPr wrap="square" rtlCol="0">
            <a:spAutoFit/>
          </a:bodyPr>
          <a:p>
            <a:r>
              <a:rPr lang="en-US"/>
              <a:t>`</a:t>
            </a:r>
            <a:endParaRPr lang="en-US"/>
          </a:p>
        </p:txBody>
      </p:sp>
      <p:pic>
        <p:nvPicPr>
          <p:cNvPr id="15" name="Picture Placeholder 14" descr="Law books section in library"/>
          <p:cNvPicPr>
            <a:picLocks noGrp="1" noChangeAspect="1"/>
          </p:cNvPicPr>
          <p:nvPr>
            <p:ph type="pic" sz="quarter" idx="13"/>
          </p:nvPr>
        </p:nvPicPr>
        <p:blipFill>
          <a:blip r:embed="rId1" cstate="email"/>
          <a:srcRect/>
          <a:stretch>
            <a:fillRect/>
          </a:stretch>
        </p:blipFill>
        <p:spPr>
          <a:xfrm>
            <a:off x="-77470" y="20320"/>
            <a:ext cx="3751580" cy="683831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4"/>
          <p:cNvSpPr txBox="1"/>
          <p:nvPr/>
        </p:nvSpPr>
        <p:spPr>
          <a:xfrm>
            <a:off x="559435" y="255270"/>
            <a:ext cx="8659495" cy="1931035"/>
          </a:xfrm>
          <a:prstGeom prst="rect">
            <a:avLst/>
          </a:prstGeom>
          <a:noFill/>
        </p:spPr>
        <p:txBody>
          <a:bodyPr wrap="square" rtlCol="0" anchor="t">
            <a:noAutofit/>
          </a:bodyPr>
          <a:p>
            <a:r>
              <a:rPr lang="en-US" sz="4400" dirty="0">
                <a:sym typeface="+mn-ea"/>
              </a:rPr>
              <a:t>          STUDENT WORK DIVISION</a:t>
            </a:r>
            <a:endParaRPr lang="en-US" sz="4400" dirty="0">
              <a:sym typeface="+mn-ea"/>
            </a:endParaRPr>
          </a:p>
        </p:txBody>
      </p:sp>
      <p:graphicFrame>
        <p:nvGraphicFramePr>
          <p:cNvPr id="7" name="Content Placeholder 3"/>
          <p:cNvGraphicFramePr>
            <a:graphicFrameLocks noGrp="1"/>
          </p:cNvGraphicFramePr>
          <p:nvPr>
            <p:ph sz="quarter" idx="14"/>
          </p:nvPr>
        </p:nvGraphicFramePr>
        <p:xfrm>
          <a:off x="836930" y="1241425"/>
          <a:ext cx="10675620" cy="5161915"/>
        </p:xfrm>
        <a:graphic>
          <a:graphicData uri="http://schemas.openxmlformats.org/drawingml/2006/table">
            <a:tbl>
              <a:tblPr firstRow="1" bandRow="1">
                <a:tableStyleId>{69012ECD-51FC-41F1-AA8D-1B2483CD663E}</a:tableStyleId>
              </a:tblPr>
              <a:tblGrid>
                <a:gridCol w="1282700"/>
                <a:gridCol w="3760470"/>
                <a:gridCol w="5632450"/>
              </a:tblGrid>
              <a:tr h="600710">
                <a:tc>
                  <a:txBody>
                    <a:bodyPr/>
                    <a:p>
                      <a:pPr algn="l"/>
                      <a:r>
                        <a:rPr lang="en-US" sz="1600" b="0" i="0" dirty="0">
                          <a:solidFill>
                            <a:schemeClr val="accent2">
                              <a:lumMod val="20000"/>
                              <a:lumOff val="80000"/>
                            </a:schemeClr>
                          </a:solidFill>
                          <a:latin typeface="+mn-lt"/>
                          <a:cs typeface="Gill Sans"/>
                        </a:rPr>
                        <a:t>No</a:t>
                      </a:r>
                      <a:endParaRPr lang="en-US" sz="1600" b="0" i="0" dirty="0">
                        <a:solidFill>
                          <a:schemeClr val="accent2">
                            <a:lumMod val="20000"/>
                            <a:lumOff val="80000"/>
                          </a:schemeClr>
                        </a:solidFill>
                        <a:latin typeface="+mn-lt"/>
                        <a:cs typeface="Gill Sans"/>
                      </a:endParaRPr>
                    </a:p>
                  </a:txBody>
                  <a:tcPr marL="182880" anchor="ctr">
                    <a:lnL w="19050" cap="flat" cmpd="sng" algn="ctr">
                      <a:solidFill>
                        <a:schemeClr val="tx2">
                          <a:lumMod val="50000"/>
                        </a:schemeClr>
                      </a:solid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tx2">
                          <a:lumMod val="50000"/>
                        </a:schemeClr>
                      </a:solidFill>
                      <a:prstDash val="solid"/>
                      <a:round/>
                      <a:headEnd type="none" w="med" len="med"/>
                      <a:tailEnd type="none" w="med" len="med"/>
                    </a:lnT>
                    <a:lnB w="19050" cap="flat" cmpd="sng" algn="ctr">
                      <a:solidFill>
                        <a:schemeClr val="tx2">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p>
                      <a:pPr algn="ctr"/>
                      <a:r>
                        <a:rPr lang="en-US" sz="1600" b="0" i="0" dirty="0">
                          <a:solidFill>
                            <a:schemeClr val="accent2">
                              <a:lumMod val="20000"/>
                              <a:lumOff val="80000"/>
                            </a:schemeClr>
                          </a:solidFill>
                          <a:latin typeface="+mn-lt"/>
                          <a:cs typeface="Gill Sans"/>
                        </a:rPr>
                        <a:t>Team Mate Names </a:t>
                      </a:r>
                      <a:endParaRPr lang="en-US" sz="1600" b="0" i="0" dirty="0">
                        <a:solidFill>
                          <a:schemeClr val="accent2">
                            <a:lumMod val="20000"/>
                            <a:lumOff val="80000"/>
                          </a:schemeClr>
                        </a:solidFill>
                        <a:latin typeface="+mn-lt"/>
                        <a:cs typeface="Gill Sans"/>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tx2">
                          <a:lumMod val="50000"/>
                        </a:schemeClr>
                      </a:solidFill>
                      <a:prstDash val="solid"/>
                      <a:round/>
                      <a:headEnd type="none" w="med" len="med"/>
                      <a:tailEnd type="none" w="med" len="med"/>
                    </a:lnT>
                    <a:lnB w="19050" cap="flat" cmpd="sng" algn="ctr">
                      <a:solidFill>
                        <a:schemeClr val="tx2">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p>
                      <a:pPr algn="ctr"/>
                      <a:r>
                        <a:rPr lang="en-US" sz="1600" b="0" i="0" dirty="0">
                          <a:solidFill>
                            <a:schemeClr val="accent2">
                              <a:lumMod val="20000"/>
                              <a:lumOff val="80000"/>
                            </a:schemeClr>
                          </a:solidFill>
                          <a:latin typeface="+mn-lt"/>
                          <a:cs typeface="Gill Sans"/>
                        </a:rPr>
                        <a:t>Task Performed</a:t>
                      </a:r>
                      <a:endParaRPr lang="en-US" sz="1600" b="0" i="0" dirty="0">
                        <a:solidFill>
                          <a:schemeClr val="accent2">
                            <a:lumMod val="20000"/>
                            <a:lumOff val="80000"/>
                          </a:schemeClr>
                        </a:solidFill>
                        <a:latin typeface="+mn-lt"/>
                        <a:cs typeface="Gill Sans"/>
                      </a:endParaRPr>
                    </a:p>
                  </a:txBody>
                  <a:tcPr anchor="ctr">
                    <a:lnL w="19050" cap="flat" cmpd="sng" algn="ctr">
                      <a:noFill/>
                      <a:prstDash val="solid"/>
                      <a:round/>
                      <a:headEnd type="none" w="med" len="med"/>
                      <a:tailEnd type="none" w="med" len="med"/>
                    </a:lnL>
                    <a:lnR w="19050" cap="flat" cmpd="sng" algn="ctr">
                      <a:solidFill>
                        <a:schemeClr val="tx1">
                          <a:lumMod val="50000"/>
                        </a:schemeClr>
                      </a:solidFill>
                      <a:prstDash val="solid"/>
                      <a:round/>
                      <a:headEnd type="none" w="med" len="med"/>
                      <a:tailEnd type="none" w="med" len="med"/>
                    </a:lnR>
                    <a:lnT w="19050" cap="flat" cmpd="sng" algn="ctr">
                      <a:solidFill>
                        <a:schemeClr val="tx2">
                          <a:lumMod val="50000"/>
                        </a:schemeClr>
                      </a:solidFill>
                      <a:prstDash val="solid"/>
                      <a:round/>
                      <a:headEnd type="none" w="med" len="med"/>
                      <a:tailEnd type="none" w="med" len="med"/>
                    </a:lnT>
                    <a:lnB w="19050" cap="flat" cmpd="sng" algn="ctr">
                      <a:solidFill>
                        <a:schemeClr val="tx2">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r>
              <a:tr h="1236980">
                <a:tc>
                  <a:txBody>
                    <a:bodyPr/>
                    <a:p>
                      <a:pPr algn="l"/>
                      <a:r>
                        <a:rPr lang="en-US" sz="1200" b="0" i="0" dirty="0">
                          <a:solidFill>
                            <a:schemeClr val="tx2">
                              <a:lumMod val="50000"/>
                            </a:schemeClr>
                          </a:solidFill>
                          <a:latin typeface="+mn-lt"/>
                          <a:cs typeface="Gill Sans" panose="020B0502020104020203" pitchFamily="34" charset="-79"/>
                        </a:rPr>
                        <a:t>1.</a:t>
                      </a:r>
                      <a:endParaRPr lang="en-US" sz="1200" b="0" i="0" dirty="0">
                        <a:solidFill>
                          <a:schemeClr val="tx2">
                            <a:lumMod val="50000"/>
                          </a:schemeClr>
                        </a:solidFill>
                        <a:latin typeface="+mn-lt"/>
                        <a:cs typeface="Gill Sans" panose="020B0502020104020203" pitchFamily="34" charset="-79"/>
                      </a:endParaRPr>
                    </a:p>
                  </a:txBody>
                  <a:tcPr marL="182880" anchor="ctr">
                    <a:lnL w="19050" cap="flat" cmpd="sng" algn="ctr">
                      <a:noFill/>
                      <a:prstDash val="solid"/>
                      <a:round/>
                      <a:headEnd type="none" w="med" len="med"/>
                      <a:tailEnd type="none" w="med" len="med"/>
                    </a:lnL>
                    <a:lnR w="19050" cap="flat" cmpd="sng" algn="ctr">
                      <a:solidFill>
                        <a:schemeClr val="tx2">
                          <a:lumMod val="50000"/>
                        </a:schemeClr>
                      </a:solidFill>
                      <a:prstDash val="solid"/>
                      <a:round/>
                      <a:headEnd type="none" w="med" len="med"/>
                      <a:tailEnd type="none" w="med" len="med"/>
                    </a:lnR>
                    <a:lnT w="19050" cap="flat" cmpd="sng" algn="ctr">
                      <a:solidFill>
                        <a:schemeClr val="tx2">
                          <a:lumMod val="50000"/>
                        </a:schemeClr>
                      </a:solidFill>
                      <a:prstDash val="solid"/>
                      <a:round/>
                      <a:headEnd type="none" w="med" len="med"/>
                      <a:tailEnd type="none" w="med" len="med"/>
                    </a:lnT>
                    <a:lnB w="19050" cap="flat" cmpd="sng" algn="ctr">
                      <a:solidFill>
                        <a:schemeClr val="tx2">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p>
                      <a:pPr algn="ctr"/>
                      <a:r>
                        <a:rPr lang="en-US" sz="1200" dirty="0">
                          <a:solidFill>
                            <a:schemeClr val="tx2">
                              <a:lumMod val="50000"/>
                            </a:schemeClr>
                          </a:solidFill>
                          <a:cs typeface="Gill Sans" panose="020B0502020104020203" pitchFamily="34" charset="-79"/>
                          <a:sym typeface="+mn-ea"/>
                        </a:rPr>
                        <a:t>Saif-ur-Rehman</a:t>
                      </a:r>
                      <a:endParaRPr lang="en-US" sz="1200" b="0" i="0" dirty="0">
                        <a:solidFill>
                          <a:schemeClr val="tx2">
                            <a:lumMod val="50000"/>
                          </a:schemeClr>
                        </a:solidFill>
                        <a:latin typeface="+mn-lt"/>
                        <a:cs typeface="Gill Sans" panose="020B0502020104020203" pitchFamily="34" charset="-79"/>
                      </a:endParaRPr>
                    </a:p>
                    <a:p>
                      <a:pPr algn="ctr"/>
                      <a:endParaRPr lang="en-US" sz="1200" b="0" i="0" dirty="0">
                        <a:solidFill>
                          <a:schemeClr val="tx2">
                            <a:lumMod val="50000"/>
                          </a:schemeClr>
                        </a:solidFill>
                        <a:latin typeface="+mn-lt"/>
                        <a:cs typeface="Gill Sans"/>
                      </a:endParaRPr>
                    </a:p>
                  </a:txBody>
                  <a:tcPr anchor="ctr">
                    <a:lnL w="19050" cap="flat" cmpd="sng" algn="ctr">
                      <a:solidFill>
                        <a:schemeClr val="tx2">
                          <a:lumMod val="50000"/>
                        </a:schemeClr>
                      </a:solidFill>
                      <a:prstDash val="solid"/>
                      <a:round/>
                      <a:headEnd type="none" w="med" len="med"/>
                      <a:tailEnd type="none" w="med" len="med"/>
                    </a:lnL>
                    <a:lnR w="19050" cap="flat" cmpd="sng" algn="ctr">
                      <a:solidFill>
                        <a:schemeClr val="tx2">
                          <a:lumMod val="50000"/>
                        </a:schemeClr>
                      </a:solidFill>
                      <a:prstDash val="solid"/>
                      <a:round/>
                      <a:headEnd type="none" w="med" len="med"/>
                      <a:tailEnd type="none" w="med" len="med"/>
                    </a:lnR>
                    <a:lnT w="19050" cap="flat" cmpd="sng" algn="ctr">
                      <a:solidFill>
                        <a:schemeClr val="tx2">
                          <a:lumMod val="50000"/>
                        </a:schemeClr>
                      </a:solidFill>
                      <a:prstDash val="solid"/>
                      <a:round/>
                      <a:headEnd type="none" w="med" len="med"/>
                      <a:tailEnd type="none" w="med" len="med"/>
                    </a:lnT>
                    <a:lnB w="19050" cap="flat" cmpd="sng" algn="ctr">
                      <a:solidFill>
                        <a:schemeClr val="tx2">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p>
                      <a:pPr marL="171450" indent="-171450" algn="ctr">
                        <a:buFont typeface="Arial" panose="020B0604020202020204" pitchFamily="34" charset="0"/>
                        <a:buChar char="•"/>
                      </a:pPr>
                      <a:r>
                        <a:rPr lang="en-US" sz="1200" b="0" i="0" dirty="0">
                          <a:solidFill>
                            <a:schemeClr val="tx2">
                              <a:lumMod val="50000"/>
                            </a:schemeClr>
                          </a:solidFill>
                          <a:latin typeface="+mn-lt"/>
                          <a:cs typeface="Gill Sans"/>
                        </a:rPr>
                        <a:t>Design Database &amp; Contant US  </a:t>
                      </a:r>
                      <a:endParaRPr lang="en-US" sz="1200" b="0" i="0" dirty="0">
                        <a:solidFill>
                          <a:schemeClr val="tx2">
                            <a:lumMod val="50000"/>
                          </a:schemeClr>
                        </a:solidFill>
                        <a:latin typeface="+mn-lt"/>
                        <a:cs typeface="Gill Sans"/>
                      </a:endParaRPr>
                    </a:p>
                    <a:p>
                      <a:pPr marL="171450" indent="-171450" algn="ctr">
                        <a:buFont typeface="Arial" panose="020B0604020202020204" pitchFamily="34" charset="0"/>
                        <a:buChar char="•"/>
                      </a:pPr>
                      <a:r>
                        <a:rPr lang="en-US" sz="1200" b="0" i="0" dirty="0">
                          <a:solidFill>
                            <a:schemeClr val="tx2">
                              <a:lumMod val="50000"/>
                            </a:schemeClr>
                          </a:solidFill>
                          <a:latin typeface="+mn-lt"/>
                          <a:cs typeface="Gill Sans"/>
                        </a:rPr>
                        <a:t>Join Database &amp; Home Page</a:t>
                      </a:r>
                      <a:endParaRPr lang="en-US" sz="1200" b="0" i="0" dirty="0">
                        <a:solidFill>
                          <a:schemeClr val="tx2">
                            <a:lumMod val="50000"/>
                          </a:schemeClr>
                        </a:solidFill>
                        <a:latin typeface="+mn-lt"/>
                        <a:cs typeface="Gill Sans"/>
                      </a:endParaRPr>
                    </a:p>
                    <a:p>
                      <a:pPr marL="171450" indent="-171450" algn="ctr">
                        <a:buFont typeface="Arial" panose="020B0604020202020204" pitchFamily="34" charset="0"/>
                        <a:buChar char="•"/>
                      </a:pPr>
                      <a:r>
                        <a:rPr lang="en-US" sz="1200" b="0" i="0" dirty="0">
                          <a:solidFill>
                            <a:schemeClr val="tx2">
                              <a:lumMod val="50000"/>
                            </a:schemeClr>
                          </a:solidFill>
                          <a:latin typeface="+mn-lt"/>
                          <a:cs typeface="Gill Sans"/>
                        </a:rPr>
                        <a:t>Create Queires</a:t>
                      </a:r>
                      <a:endParaRPr lang="en-US" sz="1200" b="0" i="0" dirty="0">
                        <a:solidFill>
                          <a:schemeClr val="tx2">
                            <a:lumMod val="50000"/>
                          </a:schemeClr>
                        </a:solidFill>
                        <a:latin typeface="+mn-lt"/>
                        <a:cs typeface="Gill Sans"/>
                      </a:endParaRPr>
                    </a:p>
                    <a:p>
                      <a:pPr marL="171450" indent="-171450" algn="ctr">
                        <a:buFont typeface="Arial" panose="020B0604020202020204" pitchFamily="34" charset="0"/>
                        <a:buChar char="•"/>
                      </a:pPr>
                      <a:r>
                        <a:rPr lang="en-US" sz="1200" b="0" i="0" dirty="0">
                          <a:solidFill>
                            <a:schemeClr val="tx2">
                              <a:lumMod val="50000"/>
                            </a:schemeClr>
                          </a:solidFill>
                          <a:latin typeface="+mn-lt"/>
                          <a:cs typeface="Gill Sans"/>
                        </a:rPr>
                        <a:t>Find Images </a:t>
                      </a:r>
                      <a:endParaRPr lang="en-US" sz="1200" b="0" i="0" dirty="0">
                        <a:solidFill>
                          <a:schemeClr val="tx2">
                            <a:lumMod val="50000"/>
                          </a:schemeClr>
                        </a:solidFill>
                        <a:latin typeface="+mn-lt"/>
                        <a:cs typeface="Gill Sans"/>
                      </a:endParaRPr>
                    </a:p>
                    <a:p>
                      <a:pPr marL="171450" indent="-171450" algn="ctr">
                        <a:buFont typeface="Arial" panose="020B0604020202020204" pitchFamily="34" charset="0"/>
                        <a:buChar char="•"/>
                      </a:pPr>
                      <a:r>
                        <a:rPr lang="en-US" sz="1200" b="0" i="0" dirty="0">
                          <a:solidFill>
                            <a:schemeClr val="tx2">
                              <a:lumMod val="50000"/>
                            </a:schemeClr>
                          </a:solidFill>
                          <a:latin typeface="+mn-lt"/>
                          <a:cs typeface="Gill Sans"/>
                        </a:rPr>
                        <a:t>Find textual content</a:t>
                      </a:r>
                      <a:endParaRPr lang="en-US" sz="1200" b="0" i="0" dirty="0">
                        <a:solidFill>
                          <a:schemeClr val="tx2">
                            <a:lumMod val="50000"/>
                          </a:schemeClr>
                        </a:solidFill>
                        <a:latin typeface="+mn-lt"/>
                        <a:cs typeface="Gill Sans"/>
                      </a:endParaRPr>
                    </a:p>
                    <a:p>
                      <a:pPr marL="171450" indent="-171450" algn="ctr">
                        <a:buFont typeface="Arial" panose="020B0604020202020204" pitchFamily="34" charset="0"/>
                        <a:buChar char="•"/>
                      </a:pPr>
                      <a:r>
                        <a:rPr lang="en-US" sz="1200" b="0" i="0" dirty="0">
                          <a:solidFill>
                            <a:schemeClr val="tx2">
                              <a:lumMod val="50000"/>
                            </a:schemeClr>
                          </a:solidFill>
                          <a:latin typeface="+mn-lt"/>
                          <a:cs typeface="Gill Sans"/>
                        </a:rPr>
                        <a:t>Check Progress and Assign New Tasks</a:t>
                      </a:r>
                      <a:endParaRPr lang="en-US" sz="1200" b="0" i="0" dirty="0">
                        <a:solidFill>
                          <a:schemeClr val="tx2">
                            <a:lumMod val="50000"/>
                          </a:schemeClr>
                        </a:solidFill>
                        <a:latin typeface="+mn-lt"/>
                        <a:cs typeface="Gill Sans"/>
                      </a:endParaRPr>
                    </a:p>
                  </a:txBody>
                  <a:tcPr anchor="ctr">
                    <a:lnL w="19050" cap="flat" cmpd="sng" algn="ctr">
                      <a:solidFill>
                        <a:schemeClr val="tx2">
                          <a:lumMod val="50000"/>
                        </a:schemeClr>
                      </a:solid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tx2">
                          <a:lumMod val="50000"/>
                        </a:schemeClr>
                      </a:solidFill>
                      <a:prstDash val="solid"/>
                      <a:round/>
                      <a:headEnd type="none" w="med" len="med"/>
                      <a:tailEnd type="none" w="med" len="med"/>
                    </a:lnT>
                    <a:lnB w="19050" cap="flat" cmpd="sng" algn="ctr">
                      <a:solidFill>
                        <a:schemeClr val="tx2">
                          <a:lumMod val="50000"/>
                        </a:schemeClr>
                      </a:solidFill>
                      <a:prstDash val="solid"/>
                      <a:round/>
                      <a:headEnd type="none" w="med" len="med"/>
                      <a:tailEnd type="none" w="med" len="med"/>
                    </a:lnB>
                    <a:lnTlToBr w="12700" cmpd="sng">
                      <a:noFill/>
                      <a:prstDash val="solid"/>
                    </a:lnTlToBr>
                    <a:lnBlToTr w="12700" cmpd="sng">
                      <a:noFill/>
                      <a:prstDash val="solid"/>
                    </a:lnBlToTr>
                  </a:tcPr>
                </a:tc>
              </a:tr>
              <a:tr h="1426845">
                <a:tc>
                  <a:txBody>
                    <a:bodyPr/>
                    <a:p>
                      <a:pPr algn="l"/>
                      <a:r>
                        <a:rPr lang="en-US" sz="1200" b="0" i="0" dirty="0">
                          <a:solidFill>
                            <a:schemeClr val="tx2">
                              <a:lumMod val="50000"/>
                            </a:schemeClr>
                          </a:solidFill>
                          <a:latin typeface="+mn-lt"/>
                          <a:cs typeface="Gill Sans" panose="020B0502020104020203" pitchFamily="34" charset="-79"/>
                        </a:rPr>
                        <a:t>2.</a:t>
                      </a:r>
                      <a:endParaRPr lang="en-US" sz="1200" b="0" i="0" dirty="0">
                        <a:solidFill>
                          <a:schemeClr val="tx2">
                            <a:lumMod val="50000"/>
                          </a:schemeClr>
                        </a:solidFill>
                        <a:latin typeface="+mn-lt"/>
                        <a:cs typeface="Gill Sans" panose="020B0502020104020203" pitchFamily="34" charset="-79"/>
                      </a:endParaRPr>
                    </a:p>
                  </a:txBody>
                  <a:tcPr marL="182880" anchor="ctr">
                    <a:lnL w="19050" cap="flat" cmpd="sng" algn="ctr">
                      <a:noFill/>
                      <a:prstDash val="solid"/>
                      <a:round/>
                      <a:headEnd type="none" w="med" len="med"/>
                      <a:tailEnd type="none" w="med" len="med"/>
                    </a:lnL>
                    <a:lnR w="19050" cap="flat" cmpd="sng" algn="ctr">
                      <a:solidFill>
                        <a:schemeClr val="tx2">
                          <a:lumMod val="50000"/>
                        </a:schemeClr>
                      </a:solidFill>
                      <a:prstDash val="solid"/>
                      <a:round/>
                      <a:headEnd type="none" w="med" len="med"/>
                      <a:tailEnd type="none" w="med" len="med"/>
                    </a:lnR>
                    <a:lnT w="19050" cap="flat" cmpd="sng" algn="ctr">
                      <a:solidFill>
                        <a:schemeClr val="tx2">
                          <a:lumMod val="50000"/>
                        </a:schemeClr>
                      </a:solidFill>
                      <a:prstDash val="solid"/>
                      <a:round/>
                      <a:headEnd type="none" w="med" len="med"/>
                      <a:tailEnd type="none" w="med" len="med"/>
                    </a:lnT>
                    <a:lnB w="19050" cap="flat" cmpd="sng" algn="ctr">
                      <a:solidFill>
                        <a:schemeClr val="tx2">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p>
                      <a:pPr algn="ctr"/>
                      <a:r>
                        <a:rPr lang="en-US" sz="1200" dirty="0">
                          <a:solidFill>
                            <a:schemeClr val="tx2">
                              <a:lumMod val="50000"/>
                            </a:schemeClr>
                          </a:solidFill>
                          <a:cs typeface="Gill Sans" panose="020B0502020104020203" pitchFamily="34" charset="-79"/>
                          <a:sym typeface="+mn-ea"/>
                        </a:rPr>
                        <a:t>Danish Saeed</a:t>
                      </a:r>
                      <a:endParaRPr lang="en-US" sz="1200" b="0" i="0" dirty="0">
                        <a:solidFill>
                          <a:schemeClr val="tx2">
                            <a:lumMod val="50000"/>
                          </a:schemeClr>
                        </a:solidFill>
                        <a:latin typeface="+mn-lt"/>
                        <a:cs typeface="Gill Sans" panose="020B0502020104020203" pitchFamily="34" charset="-79"/>
                      </a:endParaRPr>
                    </a:p>
                  </a:txBody>
                  <a:tcPr anchor="ctr">
                    <a:lnL w="19050" cap="flat" cmpd="sng" algn="ctr">
                      <a:solidFill>
                        <a:schemeClr val="tx2">
                          <a:lumMod val="50000"/>
                        </a:schemeClr>
                      </a:solidFill>
                      <a:prstDash val="solid"/>
                      <a:round/>
                      <a:headEnd type="none" w="med" len="med"/>
                      <a:tailEnd type="none" w="med" len="med"/>
                    </a:lnL>
                    <a:lnR w="19050" cap="flat" cmpd="sng" algn="ctr">
                      <a:solidFill>
                        <a:schemeClr val="tx2">
                          <a:lumMod val="50000"/>
                        </a:schemeClr>
                      </a:solidFill>
                      <a:prstDash val="solid"/>
                      <a:round/>
                      <a:headEnd type="none" w="med" len="med"/>
                      <a:tailEnd type="none" w="med" len="med"/>
                    </a:lnR>
                    <a:lnT w="19050" cap="flat" cmpd="sng" algn="ctr">
                      <a:solidFill>
                        <a:schemeClr val="tx2">
                          <a:lumMod val="50000"/>
                        </a:schemeClr>
                      </a:solidFill>
                      <a:prstDash val="solid"/>
                      <a:round/>
                      <a:headEnd type="none" w="med" len="med"/>
                      <a:tailEnd type="none" w="med" len="med"/>
                    </a:lnT>
                    <a:lnB w="19050" cap="flat" cmpd="sng" algn="ctr">
                      <a:solidFill>
                        <a:schemeClr val="tx2">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p>
                      <a:pPr marL="171450" indent="-171450" algn="ctr">
                        <a:buFont typeface="Arial" panose="020B0604020202020204" pitchFamily="34" charset="0"/>
                        <a:buChar char="•"/>
                      </a:pPr>
                      <a:r>
                        <a:rPr lang="en-US" sz="1200" b="0" i="0" dirty="0">
                          <a:solidFill>
                            <a:schemeClr val="tx2">
                              <a:lumMod val="50000"/>
                            </a:schemeClr>
                          </a:solidFill>
                          <a:latin typeface="+mn-lt"/>
                          <a:cs typeface="Gill Sans"/>
                        </a:rPr>
                        <a:t>Design Database</a:t>
                      </a:r>
                      <a:endParaRPr lang="en-US" sz="1200" b="0" i="0" dirty="0">
                        <a:solidFill>
                          <a:schemeClr val="tx2">
                            <a:lumMod val="50000"/>
                          </a:schemeClr>
                        </a:solidFill>
                        <a:latin typeface="+mn-lt"/>
                        <a:cs typeface="Gill Sans"/>
                      </a:endParaRPr>
                    </a:p>
                    <a:p>
                      <a:pPr marL="171450" indent="-171450" algn="ctr">
                        <a:buFont typeface="Arial" panose="020B0604020202020204" pitchFamily="34" charset="0"/>
                        <a:buChar char="•"/>
                      </a:pPr>
                      <a:r>
                        <a:rPr lang="en-US" sz="1200" b="0" i="0" dirty="0">
                          <a:solidFill>
                            <a:schemeClr val="tx2">
                              <a:lumMod val="50000"/>
                            </a:schemeClr>
                          </a:solidFill>
                          <a:latin typeface="+mn-lt"/>
                          <a:cs typeface="Gill Sans"/>
                        </a:rPr>
                        <a:t>Join Database</a:t>
                      </a:r>
                      <a:endParaRPr lang="en-US" sz="1200" b="0" i="0" dirty="0">
                        <a:solidFill>
                          <a:schemeClr val="tx2">
                            <a:lumMod val="50000"/>
                          </a:schemeClr>
                        </a:solidFill>
                        <a:latin typeface="+mn-lt"/>
                        <a:cs typeface="Gill Sans"/>
                      </a:endParaRPr>
                    </a:p>
                    <a:p>
                      <a:pPr marL="171450" indent="-171450" algn="ctr">
                        <a:buFont typeface="Arial" panose="020B0604020202020204" pitchFamily="34" charset="0"/>
                        <a:buChar char="•"/>
                      </a:pPr>
                      <a:r>
                        <a:rPr lang="en-US" sz="1200" b="0" i="0" dirty="0">
                          <a:solidFill>
                            <a:schemeClr val="tx2">
                              <a:lumMod val="50000"/>
                            </a:schemeClr>
                          </a:solidFill>
                          <a:latin typeface="+mn-lt"/>
                          <a:cs typeface="Gill Sans"/>
                        </a:rPr>
                        <a:t>Create Queires</a:t>
                      </a:r>
                      <a:endParaRPr lang="en-US" sz="1200" b="0" i="0" dirty="0">
                        <a:solidFill>
                          <a:schemeClr val="tx2">
                            <a:lumMod val="50000"/>
                          </a:schemeClr>
                        </a:solidFill>
                        <a:latin typeface="+mn-lt"/>
                        <a:cs typeface="Gill Sans"/>
                      </a:endParaRPr>
                    </a:p>
                    <a:p>
                      <a:pPr marL="171450" indent="-171450" algn="ctr">
                        <a:buFont typeface="Arial" panose="020B0604020202020204" pitchFamily="34" charset="0"/>
                        <a:buChar char="•"/>
                      </a:pPr>
                      <a:r>
                        <a:rPr lang="en-US" sz="1200" b="0" i="0" dirty="0">
                          <a:solidFill>
                            <a:schemeClr val="tx2">
                              <a:lumMod val="50000"/>
                            </a:schemeClr>
                          </a:solidFill>
                          <a:latin typeface="+mn-lt"/>
                          <a:cs typeface="Gill Sans"/>
                        </a:rPr>
                        <a:t>Find Images </a:t>
                      </a:r>
                      <a:endParaRPr lang="en-US" sz="1200" b="0" i="0" dirty="0">
                        <a:solidFill>
                          <a:schemeClr val="tx2">
                            <a:lumMod val="50000"/>
                          </a:schemeClr>
                        </a:solidFill>
                        <a:latin typeface="+mn-lt"/>
                        <a:cs typeface="Gill Sans"/>
                      </a:endParaRPr>
                    </a:p>
                    <a:p>
                      <a:pPr marL="171450" indent="-171450" algn="ctr">
                        <a:buFont typeface="Arial" panose="020B0604020202020204" pitchFamily="34" charset="0"/>
                        <a:buChar char="•"/>
                      </a:pPr>
                      <a:r>
                        <a:rPr lang="en-US" sz="1200" b="0" i="0" dirty="0">
                          <a:solidFill>
                            <a:schemeClr val="tx2">
                              <a:lumMod val="50000"/>
                            </a:schemeClr>
                          </a:solidFill>
                          <a:latin typeface="+mn-lt"/>
                          <a:cs typeface="Gill Sans"/>
                        </a:rPr>
                        <a:t>Find textual content</a:t>
                      </a:r>
                      <a:endParaRPr lang="en-US" sz="1200" b="0" i="0" dirty="0">
                        <a:solidFill>
                          <a:schemeClr val="tx2">
                            <a:lumMod val="50000"/>
                          </a:schemeClr>
                        </a:solidFill>
                        <a:latin typeface="+mn-lt"/>
                        <a:cs typeface="Gill Sans"/>
                      </a:endParaRPr>
                    </a:p>
                    <a:p>
                      <a:pPr marL="171450" indent="-171450" algn="ctr">
                        <a:buFont typeface="Arial" panose="020B0604020202020204" pitchFamily="34" charset="0"/>
                        <a:buChar char="•"/>
                      </a:pPr>
                      <a:r>
                        <a:rPr lang="en-US" sz="1200" b="0" i="0" dirty="0">
                          <a:solidFill>
                            <a:schemeClr val="tx2">
                              <a:lumMod val="50000"/>
                            </a:schemeClr>
                          </a:solidFill>
                          <a:latin typeface="+mn-lt"/>
                          <a:cs typeface="Gill Sans"/>
                        </a:rPr>
                        <a:t>Admin login &amp; register &amp; documantation</a:t>
                      </a:r>
                      <a:endParaRPr lang="en-US" sz="1200" b="0" i="0" dirty="0">
                        <a:solidFill>
                          <a:schemeClr val="tx2">
                            <a:lumMod val="50000"/>
                          </a:schemeClr>
                        </a:solidFill>
                        <a:latin typeface="+mn-lt"/>
                        <a:cs typeface="Gill Sans"/>
                      </a:endParaRPr>
                    </a:p>
                    <a:p>
                      <a:pPr marL="171450" indent="-171450" algn="ctr">
                        <a:buFont typeface="Arial" panose="020B0604020202020204" pitchFamily="34" charset="0"/>
                        <a:buChar char="•"/>
                      </a:pPr>
                      <a:r>
                        <a:rPr lang="en-US" sz="1200" b="0" i="0" dirty="0">
                          <a:solidFill>
                            <a:schemeClr val="tx2">
                              <a:lumMod val="50000"/>
                            </a:schemeClr>
                          </a:solidFill>
                          <a:latin typeface="+mn-lt"/>
                          <a:cs typeface="Gill Sans"/>
                        </a:rPr>
                        <a:t>Check Progress and Assign New Tasks</a:t>
                      </a:r>
                      <a:endParaRPr lang="en-US" sz="1200" b="0" i="0" dirty="0">
                        <a:solidFill>
                          <a:schemeClr val="tx2">
                            <a:lumMod val="50000"/>
                          </a:schemeClr>
                        </a:solidFill>
                        <a:latin typeface="+mn-lt"/>
                        <a:cs typeface="Gill Sans"/>
                      </a:endParaRPr>
                    </a:p>
                  </a:txBody>
                  <a:tcPr anchor="ctr">
                    <a:lnL w="19050" cap="flat" cmpd="sng" algn="ctr">
                      <a:solidFill>
                        <a:schemeClr val="tx2">
                          <a:lumMod val="50000"/>
                        </a:schemeClr>
                      </a:solid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tx2">
                          <a:lumMod val="50000"/>
                        </a:schemeClr>
                      </a:solidFill>
                      <a:prstDash val="solid"/>
                      <a:round/>
                      <a:headEnd type="none" w="med" len="med"/>
                      <a:tailEnd type="none" w="med" len="med"/>
                    </a:lnT>
                    <a:lnB w="19050" cap="flat" cmpd="sng" algn="ctr">
                      <a:solidFill>
                        <a:schemeClr val="tx2">
                          <a:lumMod val="50000"/>
                        </a:schemeClr>
                      </a:solidFill>
                      <a:prstDash val="solid"/>
                      <a:round/>
                      <a:headEnd type="none" w="med" len="med"/>
                      <a:tailEnd type="none" w="med" len="med"/>
                    </a:lnB>
                    <a:lnTlToBr w="12700" cmpd="sng">
                      <a:noFill/>
                      <a:prstDash val="solid"/>
                    </a:lnTlToBr>
                    <a:lnBlToTr w="12700" cmpd="sng">
                      <a:noFill/>
                      <a:prstDash val="solid"/>
                    </a:lnBlToTr>
                  </a:tcPr>
                </a:tc>
              </a:tr>
              <a:tr h="631825">
                <a:tc>
                  <a:txBody>
                    <a:bodyPr/>
                    <a:p>
                      <a:pPr algn="l">
                        <a:buNone/>
                      </a:pPr>
                      <a:r>
                        <a:rPr lang="en-US" sz="1200" b="0" i="0" dirty="0">
                          <a:solidFill>
                            <a:schemeClr val="tx2">
                              <a:lumMod val="50000"/>
                            </a:schemeClr>
                          </a:solidFill>
                          <a:latin typeface="+mn-lt"/>
                          <a:cs typeface="Gill Sans" panose="020B0502020104020203" pitchFamily="34" charset="-79"/>
                        </a:rPr>
                        <a:t>3.</a:t>
                      </a:r>
                      <a:endParaRPr lang="en-US" sz="1200" b="0" i="0" dirty="0">
                        <a:solidFill>
                          <a:schemeClr val="tx2">
                            <a:lumMod val="50000"/>
                          </a:schemeClr>
                        </a:solidFill>
                        <a:latin typeface="+mn-lt"/>
                        <a:cs typeface="Gill Sans" panose="020B0502020104020203" pitchFamily="34" charset="-79"/>
                      </a:endParaRPr>
                    </a:p>
                  </a:txBody>
                  <a:tcPr marL="182880" anchor="ctr">
                    <a:lnL w="19050" cap="flat" cmpd="sng" algn="ctr">
                      <a:noFill/>
                      <a:prstDash val="solid"/>
                      <a:round/>
                      <a:headEnd type="none" w="med" len="med"/>
                      <a:tailEnd type="none" w="med" len="med"/>
                    </a:lnL>
                    <a:lnR w="19050" cap="flat" cmpd="sng" algn="ctr">
                      <a:solidFill>
                        <a:schemeClr val="tx2">
                          <a:lumMod val="50000"/>
                        </a:schemeClr>
                      </a:solidFill>
                      <a:prstDash val="solid"/>
                      <a:round/>
                      <a:headEnd type="none" w="med" len="med"/>
                      <a:tailEnd type="none" w="med" len="med"/>
                    </a:lnR>
                    <a:lnT w="19050" cap="flat" cmpd="sng" algn="ctr">
                      <a:solidFill>
                        <a:schemeClr val="tx2">
                          <a:lumMod val="50000"/>
                        </a:schemeClr>
                      </a:solidFill>
                      <a:prstDash val="solid"/>
                      <a:round/>
                      <a:headEnd type="none" w="med" len="med"/>
                      <a:tailEnd type="none" w="med" len="med"/>
                    </a:lnT>
                    <a:lnB w="19050" cap="flat" cmpd="sng" algn="ctr">
                      <a:solidFill>
                        <a:schemeClr val="tx2">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p>
                      <a:pPr algn="ctr">
                        <a:buNone/>
                      </a:pPr>
                      <a:r>
                        <a:rPr lang="en-US" sz="1200" dirty="0">
                          <a:solidFill>
                            <a:schemeClr val="tx2">
                              <a:lumMod val="50000"/>
                            </a:schemeClr>
                          </a:solidFill>
                          <a:cs typeface="Gill Sans" panose="020B0502020104020203" pitchFamily="34" charset="-79"/>
                          <a:sym typeface="+mn-ea"/>
                        </a:rPr>
                        <a:t>Muhammad-Bin-Zubair</a:t>
                      </a:r>
                      <a:endParaRPr lang="en-US" sz="1200" b="0" i="0" dirty="0">
                        <a:solidFill>
                          <a:schemeClr val="tx2">
                            <a:lumMod val="50000"/>
                          </a:schemeClr>
                        </a:solidFill>
                        <a:latin typeface="+mn-lt"/>
                        <a:cs typeface="Gill Sans" panose="020B0502020104020203" pitchFamily="34" charset="-79"/>
                      </a:endParaRPr>
                    </a:p>
                  </a:txBody>
                  <a:tcPr anchor="ctr">
                    <a:lnL w="19050" cap="flat" cmpd="sng" algn="ctr">
                      <a:solidFill>
                        <a:schemeClr val="tx2">
                          <a:lumMod val="50000"/>
                        </a:schemeClr>
                      </a:solidFill>
                      <a:prstDash val="solid"/>
                      <a:round/>
                      <a:headEnd type="none" w="med" len="med"/>
                      <a:tailEnd type="none" w="med" len="med"/>
                    </a:lnL>
                    <a:lnR w="19050" cap="flat" cmpd="sng" algn="ctr">
                      <a:solidFill>
                        <a:schemeClr val="tx2">
                          <a:lumMod val="50000"/>
                        </a:schemeClr>
                      </a:solidFill>
                      <a:prstDash val="solid"/>
                      <a:round/>
                      <a:headEnd type="none" w="med" len="med"/>
                      <a:tailEnd type="none" w="med" len="med"/>
                    </a:lnR>
                    <a:lnT w="19050" cap="flat" cmpd="sng" algn="ctr">
                      <a:solidFill>
                        <a:schemeClr val="tx2">
                          <a:lumMod val="50000"/>
                        </a:schemeClr>
                      </a:solidFill>
                      <a:prstDash val="solid"/>
                      <a:round/>
                      <a:headEnd type="none" w="med" len="med"/>
                      <a:tailEnd type="none" w="med" len="med"/>
                    </a:lnT>
                    <a:lnB w="19050" cap="flat" cmpd="sng" algn="ctr">
                      <a:solidFill>
                        <a:schemeClr val="tx2">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p>
                      <a:pPr algn="ctr">
                        <a:buNone/>
                      </a:pPr>
                      <a:r>
                        <a:rPr lang="en-US" sz="1200" b="0" i="0" dirty="0">
                          <a:solidFill>
                            <a:schemeClr val="tx2">
                              <a:lumMod val="50000"/>
                            </a:schemeClr>
                          </a:solidFill>
                          <a:latin typeface="+mn-lt"/>
                          <a:cs typeface="Gill Sans"/>
                        </a:rPr>
                        <a:t>Footer /</a:t>
                      </a:r>
                      <a:endParaRPr lang="en-US" sz="1200" b="0" i="0" dirty="0">
                        <a:solidFill>
                          <a:schemeClr val="tx2">
                            <a:lumMod val="50000"/>
                          </a:schemeClr>
                        </a:solidFill>
                        <a:latin typeface="+mn-lt"/>
                        <a:cs typeface="Gill Sans"/>
                      </a:endParaRPr>
                    </a:p>
                    <a:p>
                      <a:pPr algn="ctr">
                        <a:buNone/>
                      </a:pPr>
                      <a:r>
                        <a:rPr lang="en-US" sz="1200" b="0" i="0" dirty="0">
                          <a:solidFill>
                            <a:schemeClr val="tx2">
                              <a:lumMod val="50000"/>
                            </a:schemeClr>
                          </a:solidFill>
                          <a:latin typeface="+mn-lt"/>
                          <a:cs typeface="Gill Sans"/>
                        </a:rPr>
                        <a:t>Nav</a:t>
                      </a:r>
                      <a:endParaRPr lang="en-US" sz="1200" b="0" i="0" dirty="0">
                        <a:solidFill>
                          <a:schemeClr val="tx2">
                            <a:lumMod val="50000"/>
                          </a:schemeClr>
                        </a:solidFill>
                        <a:latin typeface="+mn-lt"/>
                        <a:cs typeface="Gill Sans"/>
                      </a:endParaRPr>
                    </a:p>
                  </a:txBody>
                  <a:tcPr anchor="ctr">
                    <a:lnL w="19050" cap="flat" cmpd="sng" algn="ctr">
                      <a:solidFill>
                        <a:schemeClr val="tx2">
                          <a:lumMod val="50000"/>
                        </a:schemeClr>
                      </a:solid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tx2">
                          <a:lumMod val="50000"/>
                        </a:schemeClr>
                      </a:solidFill>
                      <a:prstDash val="solid"/>
                      <a:round/>
                      <a:headEnd type="none" w="med" len="med"/>
                      <a:tailEnd type="none" w="med" len="med"/>
                    </a:lnT>
                    <a:lnB w="19050" cap="flat" cmpd="sng" algn="ctr">
                      <a:solidFill>
                        <a:schemeClr val="tx2">
                          <a:lumMod val="50000"/>
                        </a:schemeClr>
                      </a:solidFill>
                      <a:prstDash val="solid"/>
                      <a:round/>
                      <a:headEnd type="none" w="med" len="med"/>
                      <a:tailEnd type="none" w="med" len="med"/>
                    </a:lnB>
                    <a:lnTlToBr w="12700" cmpd="sng">
                      <a:noFill/>
                      <a:prstDash val="solid"/>
                    </a:lnTlToBr>
                    <a:lnBlToTr w="12700" cmpd="sng">
                      <a:noFill/>
                      <a:prstDash val="solid"/>
                    </a:lnBlToTr>
                  </a:tcPr>
                </a:tc>
              </a:tr>
              <a:tr h="633730">
                <a:tc>
                  <a:txBody>
                    <a:bodyPr/>
                    <a:p>
                      <a:pPr algn="l">
                        <a:buNone/>
                      </a:pPr>
                      <a:r>
                        <a:rPr lang="en-US" sz="1200" b="0" i="0" dirty="0">
                          <a:solidFill>
                            <a:schemeClr val="tx2">
                              <a:lumMod val="50000"/>
                            </a:schemeClr>
                          </a:solidFill>
                          <a:latin typeface="+mn-lt"/>
                          <a:cs typeface="Gill Sans" panose="020B0502020104020203" pitchFamily="34" charset="-79"/>
                        </a:rPr>
                        <a:t>4.</a:t>
                      </a:r>
                      <a:endParaRPr lang="en-US" sz="1200" b="0" i="0" dirty="0">
                        <a:solidFill>
                          <a:schemeClr val="tx2">
                            <a:lumMod val="50000"/>
                          </a:schemeClr>
                        </a:solidFill>
                        <a:latin typeface="+mn-lt"/>
                        <a:cs typeface="Gill Sans" panose="020B0502020104020203" pitchFamily="34" charset="-79"/>
                      </a:endParaRPr>
                    </a:p>
                  </a:txBody>
                  <a:tcPr marL="182880" anchor="ctr">
                    <a:lnL w="19050" cap="flat" cmpd="sng" algn="ctr">
                      <a:noFill/>
                      <a:prstDash val="solid"/>
                      <a:round/>
                      <a:headEnd type="none" w="med" len="med"/>
                      <a:tailEnd type="none" w="med" len="med"/>
                    </a:lnL>
                    <a:lnR w="19050" cap="flat" cmpd="sng" algn="ctr">
                      <a:solidFill>
                        <a:schemeClr val="tx2">
                          <a:lumMod val="50000"/>
                        </a:schemeClr>
                      </a:solidFill>
                      <a:prstDash val="solid"/>
                      <a:round/>
                      <a:headEnd type="none" w="med" len="med"/>
                      <a:tailEnd type="none" w="med" len="med"/>
                    </a:lnR>
                    <a:lnT w="19050" cap="flat" cmpd="sng" algn="ctr">
                      <a:solidFill>
                        <a:schemeClr val="tx2">
                          <a:lumMod val="50000"/>
                        </a:schemeClr>
                      </a:solidFill>
                      <a:prstDash val="solid"/>
                      <a:round/>
                      <a:headEnd type="none" w="med" len="med"/>
                      <a:tailEnd type="none" w="med" len="med"/>
                    </a:lnT>
                    <a:lnB w="19050" cap="flat" cmpd="sng" algn="ctr">
                      <a:solidFill>
                        <a:schemeClr val="tx2">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p>
                      <a:pPr algn="ctr">
                        <a:buNone/>
                      </a:pPr>
                      <a:r>
                        <a:rPr lang="en-US" sz="1200" dirty="0">
                          <a:solidFill>
                            <a:schemeClr val="tx2">
                              <a:lumMod val="50000"/>
                            </a:schemeClr>
                          </a:solidFill>
                          <a:cs typeface="Gill Sans" panose="020B0502020104020203" pitchFamily="34" charset="-79"/>
                          <a:sym typeface="+mn-ea"/>
                        </a:rPr>
                        <a:t>Muhammad-Shaheer-Azeem</a:t>
                      </a:r>
                      <a:endParaRPr lang="en-US" sz="1200" b="0" i="0" dirty="0">
                        <a:solidFill>
                          <a:schemeClr val="tx2">
                            <a:lumMod val="50000"/>
                          </a:schemeClr>
                        </a:solidFill>
                        <a:latin typeface="+mn-lt"/>
                        <a:cs typeface="Gill Sans" panose="020B0502020104020203" pitchFamily="34" charset="-79"/>
                      </a:endParaRPr>
                    </a:p>
                  </a:txBody>
                  <a:tcPr anchor="ctr">
                    <a:lnL w="19050" cap="flat" cmpd="sng" algn="ctr">
                      <a:solidFill>
                        <a:schemeClr val="tx2">
                          <a:lumMod val="50000"/>
                        </a:schemeClr>
                      </a:solidFill>
                      <a:prstDash val="solid"/>
                      <a:round/>
                      <a:headEnd type="none" w="med" len="med"/>
                      <a:tailEnd type="none" w="med" len="med"/>
                    </a:lnL>
                    <a:lnR w="19050" cap="flat" cmpd="sng" algn="ctr">
                      <a:solidFill>
                        <a:schemeClr val="tx2">
                          <a:lumMod val="50000"/>
                        </a:schemeClr>
                      </a:solidFill>
                      <a:prstDash val="solid"/>
                      <a:round/>
                      <a:headEnd type="none" w="med" len="med"/>
                      <a:tailEnd type="none" w="med" len="med"/>
                    </a:lnR>
                    <a:lnT w="19050" cap="flat" cmpd="sng" algn="ctr">
                      <a:solidFill>
                        <a:schemeClr val="tx2">
                          <a:lumMod val="50000"/>
                        </a:schemeClr>
                      </a:solidFill>
                      <a:prstDash val="solid"/>
                      <a:round/>
                      <a:headEnd type="none" w="med" len="med"/>
                      <a:tailEnd type="none" w="med" len="med"/>
                    </a:lnT>
                    <a:lnB w="19050" cap="flat" cmpd="sng" algn="ctr">
                      <a:solidFill>
                        <a:schemeClr val="tx2">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p>
                      <a:pPr algn="ctr">
                        <a:buNone/>
                      </a:pPr>
                      <a:r>
                        <a:rPr lang="en-US" sz="1200" b="0" i="0" dirty="0">
                          <a:solidFill>
                            <a:schemeClr val="tx2">
                              <a:lumMod val="50000"/>
                            </a:schemeClr>
                          </a:solidFill>
                          <a:latin typeface="+mn-lt"/>
                          <a:cs typeface="Gill Sans"/>
                        </a:rPr>
                        <a:t>Footer /</a:t>
                      </a:r>
                      <a:endParaRPr lang="en-US" sz="1200" b="0" i="0" dirty="0">
                        <a:solidFill>
                          <a:schemeClr val="tx2">
                            <a:lumMod val="50000"/>
                          </a:schemeClr>
                        </a:solidFill>
                        <a:latin typeface="+mn-lt"/>
                        <a:cs typeface="Gill Sans"/>
                      </a:endParaRPr>
                    </a:p>
                    <a:p>
                      <a:pPr algn="ctr">
                        <a:buNone/>
                      </a:pPr>
                      <a:r>
                        <a:rPr lang="en-US" sz="1200" b="0" i="0" dirty="0">
                          <a:solidFill>
                            <a:schemeClr val="tx2">
                              <a:lumMod val="50000"/>
                            </a:schemeClr>
                          </a:solidFill>
                          <a:latin typeface="+mn-lt"/>
                          <a:cs typeface="Gill Sans"/>
                        </a:rPr>
                        <a:t>Nav</a:t>
                      </a:r>
                      <a:endParaRPr lang="en-US" sz="1200" b="0" i="0" dirty="0">
                        <a:solidFill>
                          <a:schemeClr val="tx2">
                            <a:lumMod val="50000"/>
                          </a:schemeClr>
                        </a:solidFill>
                        <a:latin typeface="+mn-lt"/>
                        <a:cs typeface="Gill Sans"/>
                      </a:endParaRPr>
                    </a:p>
                  </a:txBody>
                  <a:tcPr anchor="ctr">
                    <a:lnL w="19050" cap="flat" cmpd="sng" algn="ctr">
                      <a:solidFill>
                        <a:schemeClr val="tx2">
                          <a:lumMod val="50000"/>
                        </a:schemeClr>
                      </a:solid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tx2">
                          <a:lumMod val="50000"/>
                        </a:schemeClr>
                      </a:solidFill>
                      <a:prstDash val="solid"/>
                      <a:round/>
                      <a:headEnd type="none" w="med" len="med"/>
                      <a:tailEnd type="none" w="med" len="med"/>
                    </a:lnT>
                    <a:lnB w="19050" cap="flat" cmpd="sng" algn="ctr">
                      <a:solidFill>
                        <a:schemeClr val="tx2">
                          <a:lumMod val="50000"/>
                        </a:schemeClr>
                      </a:solidFill>
                      <a:prstDash val="solid"/>
                      <a:round/>
                      <a:headEnd type="none" w="med" len="med"/>
                      <a:tailEnd type="none" w="med" len="med"/>
                    </a:lnB>
                    <a:lnTlToBr w="12700" cmpd="sng">
                      <a:noFill/>
                      <a:prstDash val="solid"/>
                    </a:lnTlToBr>
                    <a:lnBlToTr w="12700" cmpd="sng">
                      <a:noFill/>
                      <a:prstDash val="solid"/>
                    </a:lnBlToTr>
                  </a:tcPr>
                </a:tc>
              </a:tr>
              <a:tr h="631825">
                <a:tc>
                  <a:txBody>
                    <a:bodyPr/>
                    <a:p>
                      <a:pPr algn="l"/>
                      <a:r>
                        <a:rPr lang="en-US" sz="1200" b="0" i="0" dirty="0">
                          <a:solidFill>
                            <a:schemeClr val="tx2">
                              <a:lumMod val="50000"/>
                            </a:schemeClr>
                          </a:solidFill>
                          <a:latin typeface="+mn-lt"/>
                          <a:cs typeface="Gill Sans" panose="020B0502020104020203" pitchFamily="34" charset="-79"/>
                        </a:rPr>
                        <a:t>5.</a:t>
                      </a:r>
                      <a:endParaRPr lang="en-US" sz="1200" b="0" i="0" dirty="0">
                        <a:solidFill>
                          <a:schemeClr val="tx2">
                            <a:lumMod val="50000"/>
                          </a:schemeClr>
                        </a:solidFill>
                        <a:latin typeface="+mn-lt"/>
                        <a:cs typeface="Gill Sans" panose="020B0502020104020203" pitchFamily="34" charset="-79"/>
                      </a:endParaRPr>
                    </a:p>
                  </a:txBody>
                  <a:tcPr marL="182880" anchor="ctr">
                    <a:lnL w="19050" cap="flat" cmpd="sng" algn="ctr">
                      <a:noFill/>
                      <a:prstDash val="solid"/>
                      <a:round/>
                      <a:headEnd type="none" w="med" len="med"/>
                      <a:tailEnd type="none" w="med" len="med"/>
                    </a:lnL>
                    <a:lnR w="19050" cap="flat" cmpd="sng" algn="ctr">
                      <a:solidFill>
                        <a:schemeClr val="tx2">
                          <a:lumMod val="50000"/>
                        </a:schemeClr>
                      </a:solidFill>
                      <a:prstDash val="solid"/>
                      <a:round/>
                      <a:headEnd type="none" w="med" len="med"/>
                      <a:tailEnd type="none" w="med" len="med"/>
                    </a:lnR>
                    <a:lnT w="19050" cap="flat" cmpd="sng" algn="ctr">
                      <a:solidFill>
                        <a:schemeClr val="tx2">
                          <a:lumMod val="50000"/>
                        </a:schemeClr>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p>
                      <a:pPr algn="ctr"/>
                      <a:r>
                        <a:rPr lang="en-US" sz="1200" dirty="0">
                          <a:solidFill>
                            <a:schemeClr val="tx2">
                              <a:lumMod val="50000"/>
                            </a:schemeClr>
                          </a:solidFill>
                          <a:cs typeface="Gill Sans" panose="020B0502020104020203" pitchFamily="34" charset="-79"/>
                          <a:sym typeface="+mn-ea"/>
                        </a:rPr>
                        <a:t>Muhammad-Ayan-Khan</a:t>
                      </a:r>
                      <a:endParaRPr lang="en-US" sz="1200" b="0" i="0" dirty="0">
                        <a:solidFill>
                          <a:schemeClr val="tx2">
                            <a:lumMod val="50000"/>
                          </a:schemeClr>
                        </a:solidFill>
                        <a:latin typeface="+mn-lt"/>
                        <a:cs typeface="Gill Sans"/>
                      </a:endParaRPr>
                    </a:p>
                  </a:txBody>
                  <a:tcPr anchor="ctr">
                    <a:lnL w="19050" cap="flat" cmpd="sng" algn="ctr">
                      <a:solidFill>
                        <a:schemeClr val="tx2">
                          <a:lumMod val="50000"/>
                        </a:schemeClr>
                      </a:solidFill>
                      <a:prstDash val="solid"/>
                      <a:round/>
                      <a:headEnd type="none" w="med" len="med"/>
                      <a:tailEnd type="none" w="med" len="med"/>
                    </a:lnL>
                    <a:lnR w="19050" cap="flat" cmpd="sng" algn="ctr">
                      <a:solidFill>
                        <a:schemeClr val="tx2">
                          <a:lumMod val="50000"/>
                        </a:schemeClr>
                      </a:solidFill>
                      <a:prstDash val="solid"/>
                      <a:round/>
                      <a:headEnd type="none" w="med" len="med"/>
                      <a:tailEnd type="none" w="med" len="med"/>
                    </a:lnR>
                    <a:lnT w="19050" cap="flat" cmpd="sng" algn="ctr">
                      <a:solidFill>
                        <a:schemeClr val="tx2">
                          <a:lumMod val="50000"/>
                        </a:schemeClr>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p>
                      <a:pPr algn="ctr"/>
                      <a:r>
                        <a:rPr lang="en-US" sz="1200" b="0" i="0" dirty="0">
                          <a:solidFill>
                            <a:schemeClr val="tx2">
                              <a:lumMod val="50000"/>
                            </a:schemeClr>
                          </a:solidFill>
                          <a:latin typeface="+mn-lt"/>
                          <a:cs typeface="Gill Sans"/>
                        </a:rPr>
                        <a:t>Footer /</a:t>
                      </a:r>
                      <a:endParaRPr lang="en-US" sz="1200" b="0" i="0" dirty="0">
                        <a:solidFill>
                          <a:schemeClr val="tx2">
                            <a:lumMod val="50000"/>
                          </a:schemeClr>
                        </a:solidFill>
                        <a:latin typeface="+mn-lt"/>
                        <a:cs typeface="Gill Sans"/>
                      </a:endParaRPr>
                    </a:p>
                    <a:p>
                      <a:pPr algn="ctr"/>
                      <a:r>
                        <a:rPr lang="en-US" sz="1200" b="0" i="0" dirty="0">
                          <a:solidFill>
                            <a:schemeClr val="tx2">
                              <a:lumMod val="50000"/>
                            </a:schemeClr>
                          </a:solidFill>
                          <a:latin typeface="+mn-lt"/>
                          <a:cs typeface="Gill Sans"/>
                        </a:rPr>
                        <a:t>Nav</a:t>
                      </a:r>
                      <a:endParaRPr lang="en-US" sz="1200" b="0" i="0" dirty="0">
                        <a:solidFill>
                          <a:schemeClr val="tx2">
                            <a:lumMod val="50000"/>
                          </a:schemeClr>
                        </a:solidFill>
                        <a:latin typeface="+mn-lt"/>
                        <a:cs typeface="Gill Sans"/>
                      </a:endParaRPr>
                    </a:p>
                  </a:txBody>
                  <a:tcPr anchor="ctr">
                    <a:lnL w="19050" cap="flat" cmpd="sng" algn="ctr">
                      <a:solidFill>
                        <a:schemeClr val="tx2">
                          <a:lumMod val="50000"/>
                        </a:schemeClr>
                      </a:solid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tx2">
                          <a:lumMod val="50000"/>
                        </a:schemeClr>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r>
            </a:tbl>
          </a:graphicData>
        </a:graphic>
      </p:graphicFrame>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sym typeface="+mn-ea"/>
              </a:rPr>
              <a:t>OVER ALL </a:t>
            </a:r>
            <a:br>
              <a:rPr lang="en-US" dirty="0">
                <a:sym typeface="+mn-ea"/>
              </a:rPr>
            </a:br>
            <a:r>
              <a:rPr lang="en-US" dirty="0">
                <a:sym typeface="+mn-ea"/>
              </a:rPr>
              <a:t>EXPERIENCE</a:t>
            </a:r>
            <a:endParaRPr lang="en-US" dirty="0"/>
          </a:p>
        </p:txBody>
      </p:sp>
      <p:sp>
        <p:nvSpPr>
          <p:cNvPr id="3" name="Content Placeholder 2"/>
          <p:cNvSpPr>
            <a:spLocks noGrp="1"/>
          </p:cNvSpPr>
          <p:nvPr>
            <p:ph sz="quarter" idx="14"/>
          </p:nvPr>
        </p:nvSpPr>
        <p:spPr/>
        <p:txBody>
          <a:bodyPr/>
          <a:lstStyle/>
          <a:p>
            <a:r>
              <a:rPr lang="en-US" dirty="0"/>
              <a:t>the direct involvement in creating, planning, implementing, managing, monitoring, and handing over a project. So, if you spend time leading, planning, executing, and managing projects, you have relevant project management experience.</a:t>
            </a:r>
            <a:endParaRPr lang="en-US" dirty="0"/>
          </a:p>
          <a:p>
            <a:endParaRPr lang="en-US" dirty="0"/>
          </a:p>
          <a:p>
            <a:r>
              <a:rPr lang="en-US" dirty="0"/>
              <a:t>it was great experience for this project  &amp; Experience in project management refers to time spent planning, leading, directing, and managing projects.</a:t>
            </a:r>
            <a:endParaRPr lang="en-US" dirty="0"/>
          </a:p>
        </p:txBody>
      </p:sp>
      <p:pic>
        <p:nvPicPr>
          <p:cNvPr id="15" name="Picture Placeholder 14" descr="Law books section in library"/>
          <p:cNvPicPr>
            <a:picLocks noGrp="1" noChangeAspect="1"/>
          </p:cNvPicPr>
          <p:nvPr>
            <p:ph type="pic" sz="quarter" idx="13"/>
          </p:nvPr>
        </p:nvPicPr>
        <p:blipFill>
          <a:blip r:embed="rId1" cstate="email"/>
          <a:srcRect/>
          <a:stretch>
            <a:fillRect/>
          </a:stretch>
        </p:blipFill>
        <p:spPr>
          <a:prstGeom prst="rect">
            <a:avLst/>
          </a:prstGeom>
        </p:spPr>
      </p:pic>
      <p:cxnSp>
        <p:nvCxnSpPr>
          <p:cNvPr id="16" name="Straight Connector 15"/>
          <p:cNvCxnSpPr/>
          <p:nvPr/>
        </p:nvCxnSpPr>
        <p:spPr>
          <a:xfrm flipH="1">
            <a:off x="7722689" y="2667000"/>
            <a:ext cx="3610099" cy="0"/>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7" name="Footer Placeholder 16"/>
          <p:cNvSpPr>
            <a:spLocks noGrp="1"/>
          </p:cNvSpPr>
          <p:nvPr>
            <p:ph type="ftr" sz="quarter" idx="10"/>
          </p:nvPr>
        </p:nvSpPr>
        <p:spPr/>
        <p:txBody>
          <a:bodyPr/>
          <a:lstStyle/>
          <a:p>
            <a:r>
              <a:rPr lang="en-US" dirty="0"/>
              <a:t>CLASSICAL LITERATURE</a:t>
            </a:r>
            <a:endParaRPr lang="en-US" dirty="0"/>
          </a:p>
        </p:txBody>
      </p:sp>
      <p:sp>
        <p:nvSpPr>
          <p:cNvPr id="18" name="Slide Number Placeholder 17"/>
          <p:cNvSpPr>
            <a:spLocks noGrp="1"/>
          </p:cNvSpPr>
          <p:nvPr>
            <p:ph type="sldNum" sz="quarter" idx="12"/>
          </p:nvPr>
        </p:nvSpPr>
        <p:spPr/>
        <p:txBody>
          <a:bodyPr/>
          <a:lstStyle/>
          <a:p>
            <a:fld id="{DF28FB93-0A08-4E7D-8E63-9EFA29F1E093}" type="slidenum">
              <a:rPr lang="en-US" smtClean="0"/>
            </a:fld>
            <a:endParaRPr 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Placeholder 19" descr="Statues along the top of a building"/>
          <p:cNvPicPr>
            <a:picLocks noGrp="1" noChangeAspect="1"/>
          </p:cNvPicPr>
          <p:nvPr>
            <p:ph type="pic" sz="quarter" idx="13"/>
          </p:nvPr>
        </p:nvPicPr>
        <p:blipFill>
          <a:blip r:embed="rId1" cstate="email"/>
          <a:srcRect/>
          <a:stretch>
            <a:fillRect/>
          </a:stretch>
        </p:blipFill>
        <p:spPr>
          <a:xfrm>
            <a:off x="74930" y="0"/>
            <a:ext cx="12188825" cy="6858000"/>
          </a:xfrm>
        </p:spPr>
      </p:pic>
      <p:sp>
        <p:nvSpPr>
          <p:cNvPr id="3" name="Title 2"/>
          <p:cNvSpPr>
            <a:spLocks noGrp="1"/>
          </p:cNvSpPr>
          <p:nvPr>
            <p:ph type="title"/>
          </p:nvPr>
        </p:nvSpPr>
        <p:spPr>
          <a:xfrm>
            <a:off x="1757680" y="563880"/>
            <a:ext cx="1016000" cy="4914900"/>
          </a:xfrm>
        </p:spPr>
        <p:txBody>
          <a:bodyPr/>
          <a:lstStyle/>
          <a:p>
            <a:r>
              <a:rPr lang="en-US" dirty="0"/>
              <a:t>S</a:t>
            </a:r>
            <a:br>
              <a:rPr lang="en-US" dirty="0"/>
            </a:br>
            <a:r>
              <a:rPr lang="en-US" dirty="0"/>
              <a:t>O</a:t>
            </a:r>
            <a:br>
              <a:rPr lang="en-US" dirty="0"/>
            </a:br>
            <a:r>
              <a:rPr lang="en-US" dirty="0"/>
              <a:t>U</a:t>
            </a:r>
            <a:br>
              <a:rPr lang="en-US" dirty="0"/>
            </a:br>
            <a:r>
              <a:rPr lang="en-US" dirty="0"/>
              <a:t>R</a:t>
            </a:r>
            <a:br>
              <a:rPr lang="en-US" dirty="0"/>
            </a:br>
            <a:r>
              <a:rPr lang="en-US" dirty="0"/>
              <a:t>C</a:t>
            </a:r>
            <a:br>
              <a:rPr lang="en-US" dirty="0"/>
            </a:br>
            <a:r>
              <a:rPr lang="en-US" dirty="0"/>
              <a:t>E</a:t>
            </a:r>
            <a:br>
              <a:rPr lang="en-US" dirty="0"/>
            </a:br>
            <a:r>
              <a:rPr lang="en-US" dirty="0"/>
              <a:t>S</a:t>
            </a:r>
            <a:endParaRPr lang="en-US" dirty="0"/>
          </a:p>
        </p:txBody>
      </p:sp>
      <p:sp>
        <p:nvSpPr>
          <p:cNvPr id="4" name="Text Placeholder 3"/>
          <p:cNvSpPr>
            <a:spLocks noGrp="1"/>
          </p:cNvSpPr>
          <p:nvPr>
            <p:ph type="body" idx="14"/>
          </p:nvPr>
        </p:nvSpPr>
        <p:spPr/>
        <p:txBody>
          <a:bodyPr/>
          <a:lstStyle/>
          <a:p>
            <a:r>
              <a:rPr lang="en-US" dirty="0"/>
              <a:t>WEBSITES</a:t>
            </a:r>
            <a:endParaRPr lang="en-US" dirty="0"/>
          </a:p>
          <a:p>
            <a:endParaRPr lang="en-US" dirty="0"/>
          </a:p>
          <a:p>
            <a:endParaRPr lang="en-US" dirty="0"/>
          </a:p>
          <a:p>
            <a:endParaRPr lang="en-US" dirty="0"/>
          </a:p>
          <a:p>
            <a:r>
              <a:rPr lang="en-US" dirty="0">
                <a:ln w="22225">
                  <a:solidFill>
                    <a:schemeClr val="accent2"/>
                  </a:solidFill>
                  <a:prstDash val="solid"/>
                </a:ln>
                <a:solidFill>
                  <a:schemeClr val="accent2">
                    <a:lumMod val="40000"/>
                    <a:lumOff val="60000"/>
                  </a:schemeClr>
                </a:solidFill>
                <a:effectLst/>
                <a:hlinkClick r:id="rId2" tooltip=""/>
              </a:rPr>
              <a:t>http://localhost/ebook/login.php</a:t>
            </a:r>
            <a:endParaRPr lang="en-US" dirty="0">
              <a:ln w="22225">
                <a:solidFill>
                  <a:schemeClr val="accent2"/>
                </a:solidFill>
                <a:prstDash val="solid"/>
              </a:ln>
              <a:solidFill>
                <a:schemeClr val="accent2">
                  <a:lumMod val="40000"/>
                  <a:lumOff val="60000"/>
                </a:schemeClr>
              </a:solidFill>
              <a:effectLst/>
              <a:hlinkClick r:id="rId2" tooltip=""/>
            </a:endParaRPr>
          </a:p>
        </p:txBody>
      </p:sp>
      <p:sp>
        <p:nvSpPr>
          <p:cNvPr id="6" name="Text Placeholder 5"/>
          <p:cNvSpPr>
            <a:spLocks noGrp="1"/>
          </p:cNvSpPr>
          <p:nvPr>
            <p:ph type="body" sz="quarter" idx="3"/>
          </p:nvPr>
        </p:nvSpPr>
        <p:spPr/>
        <p:txBody>
          <a:bodyPr/>
          <a:lstStyle/>
          <a:p>
            <a:endParaRPr lang="en-US" dirty="0"/>
          </a:p>
          <a:p>
            <a:endParaRPr lang="en-US" dirty="0"/>
          </a:p>
        </p:txBody>
      </p:sp>
      <p:sp>
        <p:nvSpPr>
          <p:cNvPr id="7" name="Content Placeholder 6"/>
          <p:cNvSpPr>
            <a:spLocks noGrp="1"/>
          </p:cNvSpPr>
          <p:nvPr>
            <p:ph sz="quarter" idx="4"/>
          </p:nvPr>
        </p:nvSpPr>
        <p:spPr/>
        <p:txBody>
          <a:bodyPr/>
          <a:lstStyle/>
          <a:p>
            <a:endParaRPr lang="en-US" dirty="0"/>
          </a:p>
          <a:p>
            <a:endParaRPr lang="en-US" dirty="0"/>
          </a:p>
          <a:p>
            <a:endParaRPr lang="en-US" dirty="0"/>
          </a:p>
          <a:p>
            <a:endParaRPr 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Books Classic 16x9">
  <a:themeElements>
    <a:clrScheme name="Custom 71">
      <a:dk1>
        <a:srgbClr val="000000"/>
      </a:dk1>
      <a:lt1>
        <a:srgbClr val="FFFFFF"/>
      </a:lt1>
      <a:dk2>
        <a:srgbClr val="693A20"/>
      </a:dk2>
      <a:lt2>
        <a:srgbClr val="E7E4E6"/>
      </a:lt2>
      <a:accent1>
        <a:srgbClr val="512823"/>
      </a:accent1>
      <a:accent2>
        <a:srgbClr val="B98D34"/>
      </a:accent2>
      <a:accent3>
        <a:srgbClr val="610606"/>
      </a:accent3>
      <a:accent4>
        <a:srgbClr val="FFEDB9"/>
      </a:accent4>
      <a:accent5>
        <a:srgbClr val="787A41"/>
      </a:accent5>
      <a:accent6>
        <a:srgbClr val="B95E14"/>
      </a:accent6>
      <a:hlink>
        <a:srgbClr val="2B3742"/>
      </a:hlink>
      <a:folHlink>
        <a:srgbClr val="C1A56D"/>
      </a:folHlink>
    </a:clrScheme>
    <a:fontScheme name="Custom 89">
      <a:majorFont>
        <a:latin typeface="Book Antiqua"/>
        <a:ea typeface=""/>
        <a:cs typeface=""/>
      </a:majorFont>
      <a:minorFont>
        <a:latin typeface="Gill Sans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hade val="90000"/>
                <a:satMod val="150000"/>
              </a:schemeClr>
            </a:gs>
            <a:gs pos="60000">
              <a:schemeClr val="phClr">
                <a:shade val="20000"/>
                <a:satMod val="255000"/>
              </a:schemeClr>
            </a:gs>
          </a:gsLst>
          <a:lin ang="5400000" scaled="0"/>
        </a:gradFill>
        <a:blipFill rotWithShape="1">
          <a:blip xmlns:r="http://schemas.openxmlformats.org/officeDocument/2006/relationships" r:embed="rId1">
            <a:duotone>
              <a:schemeClr val="phClr">
                <a:shade val="12000"/>
                <a:satMod val="240000"/>
              </a:schemeClr>
              <a:schemeClr val="phClr"/>
            </a:duotone>
          </a:blip>
          <a:stretch>
            <a:fillRect/>
          </a:stretch>
        </a:blip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BooksClassic_16x9">
      <a:dk1>
        <a:srgbClr val="6A3A20"/>
      </a:dk1>
      <a:lt1>
        <a:sysClr val="window" lastClr="FFFFFF"/>
      </a:lt1>
      <a:dk2>
        <a:srgbClr val="000000"/>
      </a:dk2>
      <a:lt2>
        <a:srgbClr val="FFEDB9"/>
      </a:lt2>
      <a:accent1>
        <a:srgbClr val="6A3A20"/>
      </a:accent1>
      <a:accent2>
        <a:srgbClr val="B4914C"/>
      </a:accent2>
      <a:accent3>
        <a:srgbClr val="610606"/>
      </a:accent3>
      <a:accent4>
        <a:srgbClr val="2B3742"/>
      </a:accent4>
      <a:accent5>
        <a:srgbClr val="787A41"/>
      </a:accent5>
      <a:accent6>
        <a:srgbClr val="B95E14"/>
      </a:accent6>
      <a:hlink>
        <a:srgbClr val="2B3742"/>
      </a:hlink>
      <a:folHlink>
        <a:srgbClr val="C1A56D"/>
      </a:folHlink>
    </a:clrScheme>
    <a:fontScheme name="Constantia">
      <a:majorFont>
        <a:latin typeface="Constant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nstant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BooksClassic_16x9">
      <a:dk1>
        <a:srgbClr val="6A3A20"/>
      </a:dk1>
      <a:lt1>
        <a:sysClr val="window" lastClr="FFFFFF"/>
      </a:lt1>
      <a:dk2>
        <a:srgbClr val="000000"/>
      </a:dk2>
      <a:lt2>
        <a:srgbClr val="FFEDB9"/>
      </a:lt2>
      <a:accent1>
        <a:srgbClr val="6A3A20"/>
      </a:accent1>
      <a:accent2>
        <a:srgbClr val="B4914C"/>
      </a:accent2>
      <a:accent3>
        <a:srgbClr val="610606"/>
      </a:accent3>
      <a:accent4>
        <a:srgbClr val="2B3742"/>
      </a:accent4>
      <a:accent5>
        <a:srgbClr val="787A41"/>
      </a:accent5>
      <a:accent6>
        <a:srgbClr val="B95E14"/>
      </a:accent6>
      <a:hlink>
        <a:srgbClr val="2B3742"/>
      </a:hlink>
      <a:folHlink>
        <a:srgbClr val="C1A56D"/>
      </a:folHlink>
    </a:clrScheme>
    <a:fontScheme name="Constantia">
      <a:majorFont>
        <a:latin typeface="Constant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nstant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p : p r o p e r t i e s   x m l n s : p = " h t t p : / / s c h e m a s . m i c r o s o f t . c o m / o f f i c e / 2 0 0 6 / m e t a d a t a / p r o p e r t i e s "   x m l n s : x s i = " h t t p : / / w w w . w 3 . o r g / 2 0 0 1 / X M L S c h e m a - i n s t a n c e "   x m l n s : p c = " h t t p : / / s c h e m a s . m i c r o s o f t . c o m / o f f i c e / i n f o p a t h / 2 0 0 7 / P a r t n e r C o n t r o l s " > < d o c u m e n t M a n a g e m e n t > < _ i p _ U n i f i e d C o m p l i a n c e P o l i c y U I A c t i o n   x m l n s = " h t t p : / / s c h e m a s . m i c r o s o f t . c o m / s h a r e p o i n t / v 3 "   x s i : n i l = " t r u e " / > < I m a g e   x m l n s = " 7 1 a f 3 2 4 3 - 3 d d 4 - 4 a 8 d - 8 c 0 d - d d 7 6 d a 1 f 0 2 a 5 " > < U r l   x s i : n i l = " t r u e " > < / U r l > < D e s c r i p t i o n   x s i : n i l = " t r u e " > < / D e s c r i p t i o n > < / I m a g e > < S t a t u s   x m l n s = " 7 1 a f 3 2 4 3 - 3 d d 4 - 4 a 8 d - 8 c 0 d - d d 7 6 d a 1 f 0 2 a 5 " > N o t   s t a r t e d < / S t a t u s > < B a c k g r o u n d   x m l n s = " 7 1 a f 3 2 4 3 - 3 d d 4 - 4 a 8 d - 8 c 0 d - d d 7 6 d a 1 f 0 2 a 5 " > f a l s e < / B a c k g r o u n d > < _ i p _ U n i f i e d C o m p l i a n c e P o l i c y P r o p e r t i e s   x m l n s = " h t t p : / / s c h e m a s . m i c r o s o f t . c o m / s h a r e p o i n t / v 3 "   x s i : n i l = " t r u e " / > < I m a g e T a g s T a x H T F i e l d   x m l n s = " 7 1 a f 3 2 4 3 - 3 d d 4 - 4 a 8 d - 8 c 0 d - d d 7 6 d a 1 f 0 2 a 5 " > < T e r m s   x m l n s = " h t t p : / / s c h e m a s . m i c r o s o f t . c o m / o f f i c e / i n f o p a t h / 2 0 0 7 / P a r t n e r C o n t r o l s " > < / T e r m s > < / I m a g e T a g s T a x H T F i e l d > < T a x C a t c h A l l   x m l n s = " 2 3 0 e 9 d f 3 - b e 6 5 - 4 c 7 3 - a 9 3 b - d 1 2 3 6 e b d 6 7 7 e "   x s i : n i l = " t r u e " / > < M e d i a S e r v i c e K e y P o i n t s   x m l n s = " 7 1 a f 3 2 4 3 - 3 d d 4 - 4 a 8 d - 8 c 0 d - d d 7 6 d a 1 f 0 2 a 5 "   x s i : n i l = " t r u e " / > < / d o c u m e n t M a n a g e m e n t > < / p : p r o p e r t i e s > 
</file>

<file path=customXml/item2.xml>��< ? m s o - c o n t e n t T y p e ? > < F o r m T e m p l a t e s   x m l n s = " h t t p : / / s c h e m a s . m i c r o s o f t . c o m / s h a r e p o i n t / v 3 / c o n t e n t t y p e / f o r m s " > < D i s p l a y > D o c u m e n t L i b r a r y F o r m < / D i s p l a y > < E d i t > D o c u m e n t L i b r a r y F o r m < / E d i t > < N e w > D o c u m e n t L i b r a r y F o r m < / N e w > < / F o r m T e m p l a t e s > 
</file>

<file path=customXml/item3.xml>��< ? x m l   v e r s i o n = " 1 . 0 " ? > < c t : c o n t e n t T y p e S c h e m a   c t : _ = " "   m a : _ = " "   m a : c o n t e n t T y p e N a m e = " D o c u m e n t "   m a : c o n t e n t T y p e I D = " 0 x 0 1 0 1 0 0 7 9 F 1 1 1 E D 3 5 F 8 C C 4 7 9 4 4 9 6 0 9 E 8 A 0 9 2 3 A 6 "   m a : c o n t e n t T y p e V e r s i o n = " 2 6 "   m a : c o n t e n t T y p e D e s c r i p t i o n = " C r e a t e   a   n e w   d o c u m e n t . "   m a : c o n t e n t T y p e S c o p e = " "   m a : v e r s i o n I D = " a c 3 7 c 1 7 5 3 a c d 5 e 3 3 0 d 2 0 6 2 c c e c 2 6 e a 6 6 "   x m l n s : c t = " h t t p : / / s c h e m a s . m i c r o s o f t . c o m / o f f i c e / 2 0 0 6 / m e t a d a t a / c o n t e n t T y p e "   x m l n s : m a = " h t t p : / / s c h e m a s . m i c r o s o f t . c o m / o f f i c e / 2 0 0 6 / m e t a d a t a / p r o p e r t i e s / m e t a A t t r i b u t e s " >  
 < x s d : s c h e m a   t a r g e t N a m e s p a c e = " h t t p : / / s c h e m a s . m i c r o s o f t . c o m / o f f i c e / 2 0 0 6 / m e t a d a t a / p r o p e r t i e s "   m a : r o o t = " t r u e "   m a : f i e l d s I D = " 3 b 3 4 0 c 7 1 0 1 c 9 2 c 5 1 2 0 a b d 0 6 4 8 6 f 9 4 5 4 8 "   n s 1 : _ = " "   n s 2 : _ = " "   n s 3 : _ = " "   n s 4 : _ = " " 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
 < x s d : i m p o r t   n a m e s p a c e = " h t t p : / / s c h e m a s . m i c r o s o f t . c o m / s h a r e p o i n t / v 3 " / >  
 < x s d : i m p o r t   n a m e s p a c e = " 7 1 a f 3 2 4 3 - 3 d d 4 - 4 a 8 d - 8 c 0 d - d d 7 6 d a 1 f 0 2 a 5 " / >  
 < x s d : i m p o r t   n a m e s p a c e = " 1 6 c 0 5 7 2 7 - a a 7 5 - 4 e 4 a - 9 b 5 f - 8 a 8 0 a 1 1 6 5 8 9 1 " / >  
 < x s d : i m p o r t   n a m e s p a c e = " 2 3 0 e 9 d f 3 - b e 6 5 - 4 c 7 3 - a 9 3 b - d 1 2 3 6 e b d 6 7 7 e " / >  
 < x s d : e l e m e n t   n a m e = " p r o p e r t i e s " >  
 < x s d : c o m p l e x T y p e >  
 < x s d : s e q u e n c e >  
 < x s d : e l e m e n t   n a m e = " d o c u m e n t M a n a g e m e n t " >  
 < x s d : c o m p l e x T y p e >  
 < x s d : a l l >  
 < x s d : e l e m e n t   r e f = " n s 2 : S t a t u s "   m i n O c c u r s = " 0 " / >  
 < x s d : e l e m e n t   r e f = " n s 2 : I m a g e "   m i n O c c u r s = " 0 " / >  
 < x s d : e l e m e n t   r e f = " n s 2 : M e d i a S e r v i c e M e t a d a t a "   m i n O c c u r s = " 0 " / >  
 < x s d : e l e m e n t   r e f = " n s 2 : M e d i a S e r v i c e F a s t M e t a d a t a "   m i n O c c u r s = " 0 " / >  
 < x s d : e l e m e n t   r e f = " n s 2 : M e d i a S e r v i c e O C R "   m i n O c c u r s = " 0 " / >  
 < x s d : e l e m e n t   r e f = " n s 2 : M e d i a S e r v i c e A u t o T a g s "   m i n O c c u r s = " 0 " / >  
 < x s d : e l e m e n t   r e f = " n s 2 : M e d i a S e r v i c e E v e n t H a s h C o d e "   m i n O c c u r s = " 0 " / >  
 < x s d : e l e m e n t   r e f = " n s 2 : M e d i a S e r v i c e G e n e r a t i o n T i m e "   m i n O c c u r s = " 0 " / >  
 < x s d : e l e m e n t   r e f = " n s 3 : S h a r e d W i t h U s e r s "   m i n O c c u r s = " 0 " / >  
 < x s d : e l e m e n t   r e f = " n s 3 : S h a r e d W i t h D e t a i l s "   m i n O c c u r s = " 0 " / >  
 < x s d : e l e m e n t   r e f = " n s 2 : M e d i a S e r v i c e A u t o K e y P o i n t s "   m i n O c c u r s = " 0 " / >  
 < x s d : e l e m e n t   r e f = " n s 2 : M e d i a S e r v i c e K e y P o i n t s "   m i n O c c u r s = " 0 " / >  
 < x s d : e l e m e n t   r e f = " n s 2 : M e d i a S e r v i c e D a t e T a k e n "   m i n O c c u r s = " 0 " / >  
 < x s d : e l e m e n t   r e f = " n s 1 : _ i p _ U n i f i e d C o m p l i a n c e P o l i c y P r o p e r t i e s "   m i n O c c u r s = " 0 " / >  
 < x s d : e l e m e n t   r e f = " n s 1 : _ i p _ U n i f i e d C o m p l i a n c e P o l i c y U I A c t i o n "   m i n O c c u r s = " 0 " / >  
 < x s d : e l e m e n t   r e f = " n s 4 : T a x C a t c h A l l "   m i n O c c u r s = " 0 " / >  
 < x s d : e l e m e n t   r e f = " n s 2 : I m a g e T a g s T a x H T F i e l d "   m i n O c c u r s = " 0 " / >  
 < x s d : e l e m e n t   r e f = " n s 2 : M e d i a S e r v i c e L o c a t i o n "   m i n O c c u r s = " 0 " / >  
 < x s d : e l e m e n t   r e f = " n s 2 : M e d i a L e n g t h I n S e c o n d s "   m i n O c c u r s = " 0 " / >  
 < x s d : e l e m e n t   r e f = " n s 2 : B a c k g r o u n d "   m i n O c c u r s = " 0 " / >  
 < x s d : e l e m e n t   r e f = " n s 2 : M e d i a S e r v i c e S e a r c h P r o p e r t i e s "   m i n O c c u r s = " 0 " / >  
 < x s d : e l e m e n t   r e f = " n s 2 : M e d i a S e r v i c e D o c T a g s "   m i n O c c u r s = " 0 " / >  
 < / x s d : a l l >  
 < / x s d : c o m p l e x T y p e >  
 < / x s d : e l e m e n t >  
 < / x s d : s e q u e n c e >  
 < / x s d : c o m p l e x T y p e >  
 < / x s d : e l e m e n t >  
 < / x s d : s c h e m a >  
 < x s d : s c h e m a   t a r g e t N a m e s p a c e = " h t t p : / / s c h e m a s . m i c r o s o f t . c o m / s h a r e p o i n t / v 3 "   e l e m e n t F o r m D e f a u l t = " q u a l i f i e d "   x m l n s : x s d = " h t t p : / / w w w . w 3 . o r g / 2 0 0 1 / X M L S c h e m a "   x m l n s : x s = " h t t p : / / w w w . w 3 . o r g / 2 0 0 1 / X M L S c h e m a "   x m l n s : d m s = " h t t p : / / s c h e m a s . m i c r o s o f t . c o m / o f f i c e / 2 0 0 6 / d o c u m e n t M a n a g e m e n t / t y p e s "   x m l n s : p c = " h t t p : / / s c h e m a s . m i c r o s o f t . c o m / o f f i c e / i n f o p a t h / 2 0 0 7 / P a r t n e r C o n t r o l s " >  
 < x s d : i m p o r t   n a m e s p a c e = " h t t p : / / s c h e m a s . m i c r o s o f t . c o m / o f f i c e / 2 0 0 6 / d o c u m e n t M a n a g e m e n t / t y p e s " / >  
 < x s d : i m p o r t   n a m e s p a c e = " h t t p : / / s c h e m a s . m i c r o s o f t . c o m / o f f i c e / i n f o p a t h / 2 0 0 7 / P a r t n e r C o n t r o l s " / >  
 < x s d : e l e m e n t   n a m e = " _ i p _ U n i f i e d C o m p l i a n c e P o l i c y P r o p e r t i e s "   m a : i n d e x = " 2 0 "   n i l l a b l e = " t r u e "   m a : d i s p l a y N a m e = " U n i f i e d   C o m p l i a n c e   P o l i c y   P r o p e r t i e s "   m a : h i d d e n = " t r u e "   m a : i n t e r n a l N a m e = " _ i p _ U n i f i e d C o m p l i a n c e P o l i c y P r o p e r t i e s "   m a : r e a d O n l y = " f a l s e " >  
 < x s d : s i m p l e T y p e >  
 < x s d : r e s t r i c t i o n   b a s e = " d m s : N o t e " / >  
 < / x s d : s i m p l e T y p e >  
 < / x s d : e l e m e n t >  
 < x s d : e l e m e n t   n a m e = " _ i p _ U n i f i e d C o m p l i a n c e P o l i c y U I A c t i o n "   m a : i n d e x = " 2 1 "   n i l l a b l e = " t r u e "   m a : d i s p l a y N a m e = " U n i f i e d   C o m p l i a n c e   P o l i c y   U I   A c t i o n "   m a : h i d d e n = " t r u e "   m a : i n t e r n a l N a m e = " _ i p _ U n i f i e d C o m p l i a n c e P o l i c y U I A c t i o n "   m a : r e a d O n l y = " f a l s e " >  
 < x s d : s i m p l e T y p e >  
 < x s d : r e s t r i c t i o n   b a s e = " d m s : T e x t " / >  
 < / x s d : s i m p l e T y p e >  
 < / x s d : e l e m e n t >  
 < / x s d : s c h e m a >  
 < x s d : s c h e m a   t a r g e t N a m e s p a c e = " 7 1 a f 3 2 4 3 - 3 d d 4 - 4 a 8 d - 8 c 0 d - d d 7 6 d a 1 f 0 2 a 5 "   e l e m e n t F o r m D e f a u l t = " q u a l i f i e d "   x m l n s : x s d = " h t t p : / / w w w . w 3 . o r g / 2 0 0 1 / X M L S c h e m a "   x m l n s : x s = " h t t p : / / w w w . w 3 . o r g / 2 0 0 1 / X M L S c h e m a "   x m l n s : d m s = " h t t p : / / s c h e m a s . m i c r o s o f t . c o m / o f f i c e / 2 0 0 6 / d o c u m e n t M a n a g e m e n t / t y p e s "   x m l n s : p c = " h t t p : / / s c h e m a s . m i c r o s o f t . c o m / o f f i c e / i n f o p a t h / 2 0 0 7 / P a r t n e r C o n t r o l s " >  
 < x s d : i m p o r t   n a m e s p a c e = " h t t p : / / s c h e m a s . m i c r o s o f t . c o m / o f f i c e / 2 0 0 6 / d o c u m e n t M a n a g e m e n t / t y p e s " / >  
 < x s d : i m p o r t   n a m e s p a c e = " h t t p : / / s c h e m a s . m i c r o s o f t . c o m / o f f i c e / i n f o p a t h / 2 0 0 7 / P a r t n e r C o n t r o l s " / >  
 < x s d : e l e m e n t   n a m e = " S t a t u s "   m a : i n d e x = " 2 "   n i l l a b l e = " t r u e "   m a : d i s p l a y N a m e = " S t a t u s "   m a : d e f a u l t = " N o t   s t a r t e d "   m a : f o r m a t = " D r o p d o w n "   m a : i n t e r n a l N a m e = " S t a t u s "   m a : r e a d O n l y = " f a l s e " >  
 < x s d : s i m p l e T y p e >  
 < x s d : r e s t r i c t i o n   b a s e = " d m s : C h o i c e " >  
 < x s d : e n u m e r a t i o n   v a l u e = " N o t   s t a r t e d " / >  
 < x s d : e n u m e r a t i o n   v a l u e = " I n   P r o g r e s s " / >  
 < x s d : e n u m e r a t i o n   v a l u e = " C o m p l e t e d " / >  
 < / x s d : r e s t r i c t i o n >  
 < / x s d : s i m p l e T y p e >  
 < / x s d : e l e m e n t >  
 < x s d : e l e m e n t   n a m e = " I m a g e "   m a : i n d e x = " 3 "   n i l l a b l e = " t r u e "   m a : d i s p l a y N a m e = " I m a g e "   m a : f o r m a t = " I m a g e "   m a : i n t e r n a l N a m e = " I m a g e "   m a : r e a d O n l y = " f a l s e " >  
 < x s d : c o m p l e x T y p e >  
 < x s d : c o m p l e x C o n t e n t >  
 < x s d : e x t e n s i o n   b a s e = " d m s : U R L " >  
 < x s d : s e q u e n c e >  
 < x s d : e l e m e n t   n a m e = " U r l "   t y p e = " d m s : V a l i d U r l "   m i n O c c u r s = " 0 "   n i l l a b l e = " t r u e " / >  
 < x s d : e l e m e n t   n a m e = " D e s c r i p t i o n "   t y p e = " x s d : s t r i n g "   n i l l a b l e = " t r u e " / >  
 < / x s d : s e q u e n c e >  
 < / x s d : e x t e n s i o n >  
 < / x s d : c o m p l e x C o n t e n t >  
 < / x s d : c o m p l e x T y p e >  
 < / x s d : e l e m e n t >  
 < x s d : e l e m e n t   n a m e = " M e d i a S e r v i c e M e t a d a t a "   m a : i n d e x = " 8 "   n i l l a b l e = " t r u e "   m a : d i s p l a y N a m e = " M e d i a S e r v i c e M e t a d a t a "   m a : h i d d e n = " t r u e "   m a : i n t e r n a l N a m e = " M e d i a S e r v i c e M e t a d a t a "   m a : r e a d O n l y = " t r u e " >  
 < x s d : s i m p l e T y p e >  
 < x s d : r e s t r i c t i o n   b a s e = " d m s : N o t e " / >  
 < / x s d : s i m p l e T y p e >  
 < / x s d : e l e m e n t >  
 < x s d : e l e m e n t   n a m e = " M e d i a S e r v i c e F a s t M e t a d a t a "   m a : i n d e x = " 9 "   n i l l a b l e = " t r u e "   m a : d i s p l a y N a m e = " M e d i a S e r v i c e F a s t M e t a d a t a "   m a : h i d d e n = " t r u e "   m a : i n t e r n a l N a m e = " M e d i a S e r v i c e F a s t M e t a d a t a "   m a : r e a d O n l y = " t r u e " >  
 < x s d : s i m p l e T y p e >  
 < x s d : r e s t r i c t i o n   b a s e = " d m s : N o t e " / >  
 < / x s d : s i m p l e T y p e >  
 < / x s d : e l e m e n t >  
 < x s d : e l e m e n t   n a m e = " M e d i a S e r v i c e O C R "   m a : i n d e x = " 1 0 "   n i l l a b l e = " t r u e "   m a : d i s p l a y N a m e = " M e d i a S e r v i c e O C R "   m a : h i d d e n = " t r u e "   m a : i n t e r n a l N a m e = " M e d i a S e r v i c e O C R "   m a : r e a d O n l y = " t r u e " >  
 < x s d : s i m p l e T y p e >  
 < x s d : r e s t r i c t i o n   b a s e = " d m s : N o t e " / >  
 < / x s d : s i m p l e T y p e >  
 < / x s d : e l e m e n t >  
 < x s d : e l e m e n t   n a m e = " M e d i a S e r v i c e A u t o T a g s "   m a : i n d e x = " 1 1 "   n i l l a b l e = " t r u e "   m a : d i s p l a y N a m e = " M e d i a S e r v i c e A u t o T a g s "   m a : h i d d e n = " t r u e "   m a : i n t e r n a l N a m e = " M e d i a S e r v i c e A u t o T a g s "   m a : r e a d O n l y = " t r u e " >  
 < x s d : s i m p l e T y p e >  
 < x s d : r e s t r i c t i o n   b a s e = " d m s : T e x t " / >  
 < / x s d : s i m p l e T y p e >  
 < / x s d : e l e m e n t >  
 < x s d : e l e m e n t   n a m e = " M e d i a S e r v i c e E v e n t H a s h C o d e "   m a : i n d e x = " 1 2 "   n i l l a b l e = " t r u e "   m a : d i s p l a y N a m e = " M e d i a S e r v i c e E v e n t H a s h C o d e "   m a : h i d d e n = " t r u e "   m a : i n t e r n a l N a m e = " M e d i a S e r v i c e E v e n t H a s h C o d e "   m a : r e a d O n l y = " t r u e " >  
 < x s d : s i m p l e T y p e >  
 < x s d : r e s t r i c t i o n   b a s e = " d m s : T e x t " / >  
 < / x s d : s i m p l e T y p e >  
 < / x s d : e l e m e n t >  
 < x s d : e l e m e n t   n a m e = " M e d i a S e r v i c e G e n e r a t i o n T i m e "   m a : i n d e x = " 1 3 "   n i l l a b l e = " t r u e "   m a : d i s p l a y N a m e = " M e d i a S e r v i c e G e n e r a t i o n T i m e "   m a : h i d d e n = " t r u e "   m a : i n t e r n a l N a m e = " M e d i a S e r v i c e G e n e r a t i o n T i m e "   m a : r e a d O n l y = " t r u e " >  
 < x s d : s i m p l e T y p e >  
 < x s d : r e s t r i c t i o n   b a s e = " d m s : T e x t " / >  
 < / x s d : s i m p l e T y p e >  
 < / x s d : e l e m e n t >  
 < x s d : e l e m e n t   n a m e = " M e d i a S e r v i c e A u t o K e y P o i n t s "   m a : i n d e x = " 1 6 "   n i l l a b l e = " t r u e "   m a : d i s p l a y N a m e = " M e d i a S e r v i c e A u t o K e y P o i n t s "   m a : h i d d e n = " t r u e "   m a : i n t e r n a l N a m e = " M e d i a S e r v i c e A u t o K e y P o i n t s "   m a : r e a d O n l y = " t r u e " >  
 < x s d : s i m p l e T y p e >  
 < x s d : r e s t r i c t i o n   b a s e = " d m s : N o t e " / >  
 < / x s d : s i m p l e T y p e >  
 < / x s d : e l e m e n t >  
 < x s d : e l e m e n t   n a m e = " M e d i a S e r v i c e K e y P o i n t s "   m a : i n d e x = " 1 7 "   n i l l a b l e = " t r u e "   m a : d i s p l a y N a m e = " K e y P o i n t s "   m a : h i d d e n = " t r u e "   m a : i n t e r n a l N a m e = " M e d i a S e r v i c e K e y P o i n t s "   m a : r e a d O n l y = " f a l s e " >  
 < x s d : s i m p l e T y p e >  
 < x s d : r e s t r i c t i o n   b a s e = " d m s : N o t e " / >  
 < / x s d : s i m p l e T y p e >  
 < / x s d : e l e m e n t >  
 < x s d : e l e m e n t   n a m e = " M e d i a S e r v i c e D a t e T a k e n "   m a : i n d e x = " 1 8 "   n i l l a b l e = " t r u e "   m a : d i s p l a y N a m e = " M e d i a S e r v i c e D a t e T a k e n "   m a : h i d d e n = " t r u e "   m a : i n t e r n a l N a m e = " M e d i a S e r v i c e D a t e T a k e n "   m a : r e a d O n l y = " t r u e " >  
 < x s d : s i m p l e T y p e >  
 < x s d : r e s t r i c t i o n   b a s e = " d m s : T e x t " / >  
 < / x s d : s i m p l e T y p e >  
 < / x s d : e l e m e n t >  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
 < x s d : c o m p l e x T y p e >  
 < x s d : s e q u e n c e >  
 < x s d : e l e m e n t   r e f = " p c : T e r m s "   m i n O c c u r s = " 0 "   m a x O c c u r s = " 1 " > < / x s d : e l e m e n t >  
 < / x s d : s e q u e n c e >  
 < / x s d : c o m p l e x T y p e >  
 < / x s d : e l e m e n t >  
 < x s d : e l e m e n t   n a m e = " M e d i a S e r v i c e L o c a t i o n "   m a : i n d e x = " 2 6 "   n i l l a b l e = " t r u e "   m a : d i s p l a y N a m e = " L o c a t i o n "   m a : h i d d e n = " t r u e "   m a : i n t e r n a l N a m e = " M e d i a S e r v i c e L o c a t i o n "   m a : r e a d O n l y = " t r u e " >  
 < x s d : s i m p l e T y p e >  
 < x s d : r e s t r i c t i o n   b a s e = " d m s : T e x t " / >  
 < / x s d : s i m p l e T y p e >  
 < / x s d : e l e m e n t >  
 < x s d : e l e m e n t   n a m e = " M e d i a L e n g t h I n S e c o n d s "   m a : i n d e x = " 2 7 "   n i l l a b l e = " t r u e "   m a : d i s p l a y N a m e = " M e d i a L e n g t h I n S e c o n d s "   m a : h i d d e n = " t r u e "   m a : i n t e r n a l N a m e = " M e d i a L e n g t h I n S e c o n d s "   m a : r e a d O n l y = " t r u e " >  
 < x s d : s i m p l e T y p e >  
 < x s d : r e s t r i c t i o n   b a s e = " d m s : U n k n o w n " / >  
 < / x s d : s i m p l e T y p e >  
 < / x s d : e l e m e n t >  
 < x s d : e l e m e n t   n a m e = " B a c k g r o u n d "   m a : i n d e x = " 2 8 "   n i l l a b l e = " t r u e "   m a : d i s p l a y N a m e = " B a c k g r o u n d "   m a : d e f a u l t = " 0 "   m a : f o r m a t = " D r o p d o w n "   m a : i n t e r n a l N a m e = " B a c k g r o u n d " >  
 < x s d : s i m p l e T y p e >  
 < x s d : r e s t r i c t i o n   b a s e = " d m s : B o o l e a n " / >  
 < / x s d : s i m p l e T y p e >  
 < / x s d : e l e m e n t >  
 < x s d : e l e m e n t   n a m e = " M e d i a S e r v i c e S e a r c h P r o p e r t i e s "   m a : i n d e x = " 2 9 "   n i l l a b l e = " t r u e "   m a : d i s p l a y N a m e = " M e d i a S e r v i c e S e a r c h P r o p e r t i e s "   m a : h i d d e n = " t r u e "   m a : i n t e r n a l N a m e = " M e d i a S e r v i c e S e a r c h P r o p e r t i e s "   m a : r e a d O n l y = " t r u e " >  
 < x s d : s i m p l e T y p e >  
 < x s d : r e s t r i c t i o n   b a s e = " d m s : N o t e " / >  
 < / x s d : s i m p l e T y p e >  
 < / x s d : e l e m e n t >  
 < x s d : e l e m e n t   n a m e = " M e d i a S e r v i c e D o c T a g s "   m a : i n d e x = " 3 0 "   n i l l a b l e = " t r u e "   m a : d i s p l a y N a m e = " M e d i a S e r v i c e D o c T a g s "   m a : h i d d e n = " t r u e "   m a : i n t e r n a l N a m e = " M e d i a S e r v i c e D o c T a g s "   m a : r e a d O n l y = " t r u e " >  
 < x s d : s i m p l e T y p e >  
 < x s d : r e s t r i c t i o n   b a s e = " d m s : N o t e " / >  
 < / x s d : s i m p l e T y p e >  
 < / x s d : e l e m e n t >  
 < / x s d : s c h e m a >  
 < x s d : s c h e m a   t a r g e t N a m e s p a c e = " 1 6 c 0 5 7 2 7 - a a 7 5 - 4 e 4 a - 9 b 5 f - 8 a 8 0 a 1 1 6 5 8 9 1 "   e l e m e n t F o r m D e f a u l t = " q u a l i f i e d "   x m l n s : x s d = " h t t p : / / w w w . w 3 . o r g / 2 0 0 1 / X M L S c h e m a "   x m l n s : x s = " h t t p : / / w w w . w 3 . o r g / 2 0 0 1 / X M L S c h e m a "   x m l n s : d m s = " h t t p : / / s c h e m a s . m i c r o s o f t . c o m / o f f i c e / 2 0 0 6 / d o c u m e n t M a n a g e m e n t / t y p e s "   x m l n s : p c = " h t t p : / / s c h e m a s . m i c r o s o f t . c o m / o f f i c e / i n f o p a t h / 2 0 0 7 / P a r t n e r C o n t r o l s " >  
 < x s d : i m p o r t   n a m e s p a c e = " h t t p : / / s c h e m a s . m i c r o s o f t . c o m / o f f i c e / 2 0 0 6 / d o c u m e n t M a n a g e m e n t / t y p e s " / >  
 < x s d : i m p o r t   n a m e s p a c e = " h t t p : / / s c h e m a s . m i c r o s o f t . c o m / o f f i c e / i n f o p a t h / 2 0 0 7 / P a r t n e r C o n t r o l s " / >  
 < x s d : e l e m e n t   n a m e = " S h a r e d W i t h U s e r s "   m a : i n d e x = " 1 4 "   n i l l a b l e = " t r u e "   m a : d i s p l a y N a m e = " S h a r e d   W i t h "   m a : h i d d e n = " t r u e "   m a : i n t e r n a l N a m e = " S h a r e d W i t h U s e r s "   m a : r e a d O n l y = " t r u e " >  
 < x s d : c o m p l e x T y p e >  
 < x s d : c o m p l e x C o n t e n t >  
 < x s d : e x t e n s i o n   b a s e = " d m s : U s e r M u l t i " >  
 < x s d : s e q u e n c e >  
 < x s d : e l e m e n t   n a m e = " U s e r I n f o "   m i n O c c u r s = " 0 "   m a x O c c u r s = " u n b o u n d e d " >  
 < x s d : c o m p l e x T y p e >  
 < x s d : s e q u e n c e >  
 < x s d : e l e m e n t   n a m e = " D i s p l a y N a m e "   t y p e = " x s d : s t r i n g "   m i n O c c u r s = " 0 " / >  
 < x s d : e l e m e n t   n a m e = " A c c o u n t I d "   t y p e = " d m s : U s e r I d "   m i n O c c u r s = " 0 "   n i l l a b l e = " t r u e " / >  
 < x s d : e l e m e n t   n a m e = " A c c o u n t T y p e "   t y p e = " x s d : s t r i n g "   m i n O c c u r s = " 0 " / >  
 < / x s d : s e q u e n c e >  
 < / x s d : c o m p l e x T y p e >  
 < / x s d : e l e m e n t >  
 < / x s d : s e q u e n c e >  
 < / x s d : e x t e n s i o n >  
 < / x s d : c o m p l e x C o n t e n t >  
 < / x s d : c o m p l e x T y p e >  
 < / x s d : e l e m e n t >  
 < x s d : e l e m e n t   n a m e = " S h a r e d W i t h D e t a i l s "   m a : i n d e x = " 1 5 "   n i l l a b l e = " t r u e "   m a : d i s p l a y N a m e = " S h a r e d   W i t h   D e t a i l s "   m a : h i d d e n = " t r u e "   m a : i n t e r n a l N a m e = " S h a r e d W i t h D e t a i l s "   m a : r e a d O n l y = " t r u e " >  
 < x s d : s i m p l e T y p e >  
 < x s d : r e s t r i c t i o n   b a s e = " d m s : N o t e " / >  
 < / x s d : s i m p l e T y p e >  
 < / x s d : e l e m e n t >  
 < / x s d : s c h e m a >  
 < x s d : s c h e m a   t a r g e t N a m e s p a c e = " 2 3 0 e 9 d f 3 - b e 6 5 - 4 c 7 3 - a 9 3 b - d 1 2 3 6 e b d 6 7 7 e "   e l e m e n t F o r m D e f a u l t = " q u a l i f i e d "   x m l n s : x s d = " h t t p : / / w w w . w 3 . o r g / 2 0 0 1 / X M L S c h e m a "   x m l n s : x s = " h t t p : / / w w w . w 3 . o r g / 2 0 0 1 / X M L S c h e m a "   x m l n s : d m s = " h t t p : / / s c h e m a s . m i c r o s o f t . c o m / o f f i c e / 2 0 0 6 / d o c u m e n t M a n a g e m e n t / t y p e s "   x m l n s : p c = " h t t p : / / s c h e m a s . m i c r o s o f t . c o m / o f f i c e / i n f o p a t h / 2 0 0 7 / P a r t n e r C o n t r o l s " >  
 < x s d : i m p o r t   n a m e s p a c e = " h t t p : / / s c h e m a s . m i c r o s o f t . c o m / o f f i c e / 2 0 0 6 / d o c u m e n t M a n a g e m e n t / t y p e s " / >  
 < x s d : i m p o r t   n a m e s p a c e = " h t t p : / / s c h e m a s . m i c r o s o f t . c o m / o f f i c e / i n f o p a t h / 2 0 0 7 / P a r t n e r C o n t r o l s " / >  
 < x s d : e l e m e n t   n a m e = " T a x C a t c h A l l "   m a : i n d e x = " 2 3 "   n i l l a b l e = " t r u e "   m a : d i s p l a y N a m e = " T a x o n o m y   C a t c h   A l l   C o l u m n "   m a : h i d d e n = " t r u e "   m a : l i s t = " { 3 f 6 b f c b c - 3 d b 3 - 4 a e 6 - b d 7 6 - 3 2 6 f 0 7 9 8 a d 2 8 } "   m a : i n t e r n a l N a m e = " T a x C a t c h A l l "   m a : r e a d O n l y = " f a l s e "   m a : s h o w F i e l d = " C a t c h A l l D a t a "   m a : w e b = " 1 6 c 0 5 7 2 7 - a a 7 5 - 4 e 4 a - 9 b 5 f - 8 a 8 0 a 1 1 6 5 8 9 1 " >  
 < x s d : c o m p l e x T y p e >  
 < x s d : c o m p l e x C o n t e n t >  
 < x s d : e x t e n s i o n   b a s e = " d m s : M u l t i C h o i c e L o o k u p " >  
 < x s d : s e q u e n c e >  
 < x s d : e l e m e n t   n a m e = " V a l u e "   t y p e = " d m s : L o o k u p "   m a x O c c u r s = " u n b o u n d e d "   m i n O c c u r s = " 0 "   n i l l a b l e = " t r u e " / >  
 < / x s d : s e q u e n c e >  
 < / x s d : e x t e n s i o n >  
 < / x s d : c o m p l e x C o n t e n t >  
 < / x s d : c o m p l e x T y p e >  
 < / x s d : e l e m e n t >  
 < / x s d : s c h e m a >  
 < x s d : s c h e m a   t a r g e t N a m e s p a c e = " h t t p : / / s c h e m a s . o p e n x m l f o r m a t s . o r g / p a c k a g e / 2 0 0 6 / m e t a d a t a / c o r e - p r o p e r t i e s "   e l e m e n t F o r m D e f a u l t = " q u a l i f i e d "   a t t r i b u t e F o r m D e f a u l t = " u n q u a l i f i e d "   b l o c k D e f a u l t = " # a l l "   x m l n s = " h t t p : / / s c h e m a s . o p e n x m l f o r m a t s . o r g / p a c k a g e / 2 0 0 6 / m e t a d a t a / c o r e - p r o p e r t i e s "   x m l n s : x s d = " h t t p : / / w w w . w 3 . o r g / 2 0 0 1 / X M L S c h e m a "   x m l n s : x s i = " h t t p : / / w w w . w 3 . o r g / 2 0 0 1 / X M L S c h e m a - i n s t a n c e "   x m l n s : d c = " h t t p : / / p u r l . o r g / d c / e l e m e n t s / 1 . 1 / "   x m l n s : d c t e r m s = " h t t p : / / p u r l . o r g / d c / t e r m s / "   x m l n s : o d o c = " h t t p : / / s c h e m a s . m i c r o s o f t . c o m / i n t e r n a l / o b d " >  
 < x s d : i m p o r t   n a m e s p a c e = " h t t p : / / p u r l . o r g / d c / e l e m e n t s / 1 . 1 / "   s c h e m a L o c a t i o n = " h t t p : / / d u b l i n c o r e . o r g / s c h e m a s / x m l s / q d c / 2 0 0 3 / 0 4 / 0 2 / d c . x s d " / >  
 < x s d : i m p o r t   n a m e s p a c e = " h t t p : / / p u r l . o r g / d c / t e r m s / "   s c h e m a L o c a t i o n = " h t t p : / / d u b l i n c o r e . o r g / s c h e m a s / x m l s / q d c / 2 0 0 3 / 0 4 / 0 2 / d c t e r m s . x s d " / >  
 < x s d : e l e m e n t   n a m e = " c o r e P r o p e r t i e s "   t y p e = " C T _ c o r e P r o p e r t i e s " / >  
 < x s d : c o m p l e x T y p e   n a m e = " C T _ c o r e P r o p e r t i e s " >  
 < x s d : a l l >  
 < x s d : e l e m e n t   r e f = " d c : c r e a t o r "   m i n O c c u r s = " 0 "   m a x O c c u r s = " 1 " / >  
 < x s d : e l e m e n t   r e f = " d c t e r m s : c r e a t e d "   m i n O c c u r s = " 0 "   m a x O c c u r s = " 1 " / >  
 < x s d : e l e m e n t   r e f = " d c : i d e n t i f i e r "   m i n O c c u r s = " 0 "   m a x O c c u r s = " 1 " / >  
 < x s d : e l e m e n t   n a m e = " c o n t e n t T y p e "   m i n O c c u r s = " 0 "   m a x O c c u r s = " 1 "   t y p e = " x s d : s t r i n g "   m a : d i s p l a y N a m e = " C o n t e n t   T y p e " / >  
 < x s d : e l e m e n t   r e f = " d c : t i t l e "   m i n O c c u r s = " 0 "   m a x O c c u r s = " 1 "   m a : i n d e x = " 1 "   m a : d i s p l a y N a m e = " T i t l e " / >  
 < x s d : e l e m e n t   r e f = " d c : s u b j e c t "   m i n O c c u r s = " 0 "   m a x O c c u r s = " 1 " / >  
 < x s d : e l e m e n t   r e f = " d c : d e s c r i p t i o n "   m i n O c c u r s = " 0 "   m a x O c c u r s = " 1 " / >  
 < x s d : e l e m e n t   n a m e = " k e y w o r d s "   m i n O c c u r s = " 0 "   m a x O c c u r s = " 1 "   t y p e = " x s d : s t r i n g " / >  
 < x s d : e l e m e n t   r e f = " d c : l a n g u a g e "   m i n O c c u r s = " 0 "   m a x O c c u r s = " 1 " / >  
 < x s d : e l e m e n t   n a m e = " c a t e g o r y "   m i n O c c u r s = " 0 "   m a x O c c u r s = " 1 "   t y p e = " x s d : s t r i n g " / >  
 < x s d : e l e m e n t   n a m e = " v e r s i o n "   m i n O c c u r s = " 0 "   m a x O c c u r s = " 1 "   t y p e = " x s d : s t r i n g " / >  
 < x s d : e l e m e n t   n a m e = " r e v i s i o n "   m i n O c c u r s = " 0 "   m a x O c c u r s = " 1 "   t y p e = " x s d : s t r i n g " >  
 < x s d : a n n o t a t i o n >  
 < x s d : d o c u m e n t a t i o n >  
                                                 T h i s   v a l u e   i n d i c a t e s   t h e   n u m b e r   o f   s a v e s   o r   r e v i s i o n s .   T h e   a p p l i c a t i o n   i s   r e s p o n s i b l e   f o r   u p d a t i n g   t h i s   v a l u e   a f t e r   e a c h   r e v i s i o n .  
                                         < / x s d : d o c u m e n t a t i o n >  
 < / x s d : a n n o t a t i o n >  
 < / x s d : e l e m e n t >  
 < x s d : e l e m e n t   n a m e = " l a s t M o d i f i e d B y "   m i n O c c u r s = " 0 "   m a x O c c u r s = " 1 "   t y p e = " x s d : s t r i n g " / >  
 < x s d : e l e m e n t   r e f = " d c t e r m s : m o d i f i e d "   m i n O c c u r s = " 0 "   m a x O c c u r s = " 1 " / >  
 < x s d : e l e m e n t   n a m e = " c o n t e n t S t a t u s "   m i n O c c u r s = " 0 "   m a x O c c u r s = " 1 "   t y p e = " x s d : s t r i n g " / >  
 < / x s d : a l l >  
 < / x s d : c o m p l e x T y p e >  
 < / x s d : s c h e m a >  
 < x s : s c h e m a   t a r g e t N a m e s p a c e = " h t t p : / / s c h e m a s . m i c r o s o f t . c o m / o f f i c e / i n f o p a t h / 2 0 0 7 / P a r t n e r C o n t r o l s "   e l e m e n t F o r m D e f a u l t = " q u a l i f i e d "   a t t r i b u t e F o r m D e f a u l t = " u n q u a l i f i e d "   x m l n s : p c = " h t t p : / / s c h e m a s . m i c r o s o f t . c o m / o f f i c e / i n f o p a t h / 2 0 0 7 / P a r t n e r C o n t r o l s "   x m l n s : x s = " h t t p : / / w w w . w 3 . o r g / 2 0 0 1 / X M L S c h e m a " >  
 < x s : e l e m e n t   n a m e = " P e r s o n " >  
 < x s : c o m p l e x T y p e >  
 < x s : s e q u e n c e >  
 < x s : e l e m e n t   r e f = " p c : D i s p l a y N a m e "   m i n O c c u r s = " 0 " > < / x s : e l e m e n t >  
 < x s : e l e m e n t   r e f = " p c : A c c o u n t I d "   m i n O c c u r s = " 0 " > < / x s : e l e m e n t >  
 < x s : e l e m e n t   r e f = " p c : A c c o u n t T y p e "   m i n O c c u r s = " 0 " > < / x s : e l e m e n t >  
 < / x s : s e q u e n c e >  
 < / x s : c o m p l e x T y p e >  
 < / x s : e l e m e n t >  
 < x s : e l e m e n t   n a m e = " D i s p l a y N a m e "   t y p e = " x s : s t r i n g " > < / x s : e l e m e n t >  
 < x s : e l e m e n t   n a m e = " A c c o u n t I d "   t y p e = " x s : s t r i n g " > < / x s : e l e m e n t >  
 < x s : e l e m e n t   n a m e = " A c c o u n t T y p e "   t y p e = " x s : s t r i n g " > < / x s : e l e m e n t >  
 < x s : e l e m e n t   n a m e = " B D C A s s o c i a t e d E n t i t y " >  
 < x s : c o m p l e x T y p e >  
 < x s : s e q u e n c e >  
 < x s : e l e m e n t   r e f = " p c : B D C E n t i t y "   m i n O c c u r s = " 0 "   m a x O c c u r s = " u n b o u n d e d " > < / x s : e l e m e n t >  
 < / x s : s e q u e n c e >  
 < x s : a t t r i b u t e   r e f = " p c : E n t i t y N a m e s p a c e " > < / x s : a t t r i b u t e >  
 < x s : a t t r i b u t e   r e f = " p c : E n t i t y N a m e " > < / x s : a t t r i b u t e >  
 < x s : a t t r i b u t e   r e f = " p c : S y s t e m I n s t a n c e N a m e " > < / x s : a t t r i b u t e >  
 < x s : a t t r i b u t e   r e f = " p c : A s s o c i a t i o n N a m e " > < / x s : a t t r i b u t e >  
 < / x s : c o m p l e x T y p e >  
 < / x s : e l e m e n t >  
 < x s : a t t r i b u t e   n a m e = " E n t i t y N a m e s p a c e "   t y p e = " x s : s t r i n g " > < / x s : a t t r i b u t e >  
 < x s : a t t r i b u t e   n a m e = " E n t i t y N a m e "   t y p e = " x s : s t r i n g " > < / x s : a t t r i b u t e >  
 < x s : a t t r i b u t e   n a m e = " S y s t e m I n s t a n c e N a m e "   t y p e = " x s : s t r i n g " > < / x s : a t t r i b u t e >  
 < x s : a t t r i b u t e   n a m e = " A s s o c i a t i o n N a m e "   t y p e = " x s : s t r i n g " > < / x s : a t t r i b u t e >  
 < x s : e l e m e n t   n a m e = " B D C E n t i t y " >  
 < x s : c o m p l e x T y p e >  
 < x s : s e q u e n c e >  
 < x s : e l e m e n t   r e f = " p c : E n t i t y D i s p l a y N a m e "   m i n O c c u r s = " 0 " > < / x s : e l e m e n t >  
 < x s : e l e m e n t   r e f = " p c : E n t i t y I n s t a n c e R e f e r e n c e "   m i n O c c u r s = " 0 " > < / x s : e l e m e n t >  
 < x s : e l e m e n t   r e f = " p c : E n t i t y I d 1 "   m i n O c c u r s = " 0 " > < / x s : e l e m e n t >  
 < x s : e l e m e n t   r e f = " p c : E n t i t y I d 2 "   m i n O c c u r s = " 0 " > < / x s : e l e m e n t >  
 < x s : e l e m e n t   r e f = " p c : E n t i t y I d 3 "   m i n O c c u r s = " 0 " > < / x s : e l e m e n t >  
 < x s : e l e m e n t   r e f = " p c : E n t i t y I d 4 "   m i n O c c u r s = " 0 " > < / x s : e l e m e n t >  
 < x s : e l e m e n t   r e f = " p c : E n t i t y I d 5 "   m i n O c c u r s = " 0 " > < / x s : e l e m e n t >  
 < / x s : s e q u e n c e >  
 < / x s : c o m p l e x T y p e >  
 < / x s : e l e m e n t >  
 < x s : e l e m e n t   n a m e = " E n t i t y D i s p l a y N a m e "   t y p e = " x s : s t r i n g " > < / x s : e l e m e n t >  
 < x s : e l e m e n t   n a m e = " E n t i t y I n s t a n c e R e f e r e n c e "   t y p e = " x s : s t r i n g " > < / x s : e l e m e n t >  
 < x s : e l e m e n t   n a m e = " E n t i t y I d 1 "   t y p e = " x s : s t r i n g " > < / x s : e l e m e n t >  
 < x s : e l e m e n t   n a m e = " E n t i t y I d 2 "   t y p e = " x s : s t r i n g " > < / x s : e l e m e n t >  
 < x s : e l e m e n t   n a m e = " E n t i t y I d 3 "   t y p e = " x s : s t r i n g " > < / x s : e l e m e n t >  
 < x s : e l e m e n t   n a m e = " E n t i t y I d 4 "   t y p e = " x s : s t r i n g " > < / x s : e l e m e n t >  
 < x s : e l e m e n t   n a m e = " E n t i t y I d 5 "   t y p e = " x s : s t r i n g " > < / x s : e l e m e n t >  
 < x s : e l e m e n t   n a m e = " T e r m s " >  
 < x s : c o m p l e x T y p e >  
 < x s : s e q u e n c e >  
 < x s : e l e m e n t   r e f = " p c : T e r m I n f o "   m i n O c c u r s = " 0 "   m a x O c c u r s = " u n b o u n d e d " > < / x s : e l e m e n t >  
 < / x s : s e q u e n c e >  
 < / x s : c o m p l e x T y p e >  
 < / x s : e l e m e n t >  
 < x s : e l e m e n t   n a m e = " T e r m I n f o " >  
 < x s : c o m p l e x T y p e >  
 < x s : s e q u e n c e >  
 < x s : e l e m e n t   r e f = " p c : T e r m N a m e "   m i n O c c u r s = " 0 " > < / x s : e l e m e n t >  
 < x s : e l e m e n t   r e f = " p c : T e r m I d "   m i n O c c u r s = " 0 " > < / x s : e l e m e n t >  
 < / x s : s e q u e n c e >  
 < / x s : c o m p l e x T y p e >  
 < / x s : e l e m e n t >  
 < x s : e l e m e n t   n a m e = " T e r m N a m e "   t y p e = " x s : s t r i n g " > < / x s : e l e m e n t >  
 < x s : e l e m e n t   n a m e = " T e r m I d "   t y p e = " x s : s t r i n g " > < / x s : e l e m e n t >  
 < / x s : s c h e m a >  
 < / c t : c o n t e n t T y p e S c h e m a > 
</file>

<file path=customXml/itemProps1.xml><?xml version="1.0" encoding="utf-8"?>
<ds:datastoreItem xmlns:ds="http://schemas.openxmlformats.org/officeDocument/2006/customXml" ds:itemID="{9D2248D4-E1D7-4A46-906C-BF5695DAFBD9}">
  <ds:schemaRefs/>
</ds:datastoreItem>
</file>

<file path=customXml/itemProps2.xml><?xml version="1.0" encoding="utf-8"?>
<ds:datastoreItem xmlns:ds="http://schemas.openxmlformats.org/officeDocument/2006/customXml" ds:itemID="{8C48CD00-9A74-4333-9CB3-8A0E40B746CF}">
  <ds:schemaRefs/>
</ds:datastoreItem>
</file>

<file path=customXml/itemProps3.xml><?xml version="1.0" encoding="utf-8"?>
<ds:datastoreItem xmlns:ds="http://schemas.openxmlformats.org/officeDocument/2006/customXml" ds:itemID="{CF6DB67A-7E7A-42B5-B6D4-8BCE2AED44B8}">
  <ds:schemaRefs/>
</ds:datastoreItem>
</file>

<file path=docProps/app.xml><?xml version="1.0" encoding="utf-8"?>
<Properties xmlns="http://schemas.openxmlformats.org/officeDocument/2006/extended-properties" xmlns:vt="http://schemas.openxmlformats.org/officeDocument/2006/docPropsVTypes">
  <Template>Books Classic 16x9</Template>
  <TotalTime>0</TotalTime>
  <Words>2761</Words>
  <Application>WPS Presentation</Application>
  <PresentationFormat>Custom</PresentationFormat>
  <Paragraphs>155</Paragraphs>
  <Slides>8</Slides>
  <Notes>0</Notes>
  <HiddenSlides>0</HiddenSlides>
  <MMClips>0</MMClips>
  <ScaleCrop>false</ScaleCrop>
  <HeadingPairs>
    <vt:vector size="6" baseType="variant">
      <vt:variant>
        <vt:lpstr>已用的字体</vt:lpstr>
      </vt:variant>
      <vt:variant>
        <vt:i4>16</vt:i4>
      </vt:variant>
      <vt:variant>
        <vt:lpstr>主题</vt:lpstr>
      </vt:variant>
      <vt:variant>
        <vt:i4>1</vt:i4>
      </vt:variant>
      <vt:variant>
        <vt:lpstr>幻灯片标题</vt:lpstr>
      </vt:variant>
      <vt:variant>
        <vt:i4>8</vt:i4>
      </vt:variant>
    </vt:vector>
  </HeadingPairs>
  <TitlesOfParts>
    <vt:vector size="25" baseType="lpstr">
      <vt:lpstr>Arial</vt:lpstr>
      <vt:lpstr>SimSun</vt:lpstr>
      <vt:lpstr>Wingdings</vt:lpstr>
      <vt:lpstr>Gill Sans Light</vt:lpstr>
      <vt:lpstr>Yu Gothic UI Light</vt:lpstr>
      <vt:lpstr>Book Antiqua</vt:lpstr>
      <vt:lpstr>Gill Sans Light</vt:lpstr>
      <vt:lpstr>Segoe Print</vt:lpstr>
      <vt:lpstr>Gill Sans</vt:lpstr>
      <vt:lpstr>Gill Sans MT</vt:lpstr>
      <vt:lpstr>Gill Sans</vt:lpstr>
      <vt:lpstr>Gill Sans Ultra Bold</vt:lpstr>
      <vt:lpstr>Microsoft YaHei</vt:lpstr>
      <vt:lpstr>Arial Unicode MS</vt:lpstr>
      <vt:lpstr>Constantia</vt:lpstr>
      <vt:lpstr>Wingdings</vt:lpstr>
      <vt:lpstr>Books Classic 16x9</vt:lpstr>
      <vt:lpstr>E-B O O K S </vt:lpstr>
      <vt:lpstr>GREEK VS. ROMAN THEMES</vt:lpstr>
      <vt:lpstr>I N T R O D U C T I O N</vt:lpstr>
      <vt:lpstr>BUT YOU, BRAVE AND ADEPT FROM THIS DAY ON . . . THERE’S HOPE THAT YOU WILL REACH YOUR GOAL . . . THE JOURNEY THAT STIRS YOU NOW IS NOT FAR OFF.</vt:lpstr>
      <vt:lpstr>An ebook, short for "electronic book," is a digital publication or document that is designed to be read on electronic devices such as e-readers, tablets, smartphones, or computers. Unlike traditional printed books, ebooks exist in digital format, allowing readers to access and read them electronically. Ebooks can contain text, images, hyperlinks, and sometimes multimedia elements like audio and video. They are typically distributed and purchased online through various platforms, making them easily accessible to a wide audience. Ebooks have become increasingly popular due to their convenience, portability, and the ease with which they can be distributed and shared. which contains() &amp; Admin can Add products ,delete .update Products from Dashboard , you can see how much users &amp; admins we have . Author, brief description of the book like about the book, etc .you can delete users  &amp; read messages  from dashborad .</vt:lpstr>
      <vt:lpstr>IS CLASSICAL LITERATURE STILL RELEVANT TODAY?</vt:lpstr>
      <vt:lpstr>ANCIENT TEXT IN  THE 21ST CENTURY</vt:lpstr>
      <vt:lpstr>SOURCES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CLASSICAL LITERATURE</dc:title>
  <dc:creator/>
  <cp:lastModifiedBy>Danish Saeed</cp:lastModifiedBy>
  <cp:revision>66</cp:revision>
  <dcterms:created xsi:type="dcterms:W3CDTF">2023-09-12T18:12:00Z</dcterms:created>
  <dcterms:modified xsi:type="dcterms:W3CDTF">2023-09-12T21:04:08Z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ICV">
    <vt:lpwstr>8443F2B6D54F43148877025F39C4B2E1_13</vt:lpwstr>
  </property>
  <property fmtid="{D5CDD505-2E9C-101B-9397-08002B2CF9AE}" pid="4" name="KSOProductBuildVer">
    <vt:lpwstr>1033-12.2.0.13201</vt:lpwstr>
  </property>
</Properties>
</file>